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Продукция проекта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производит около 2 млн. 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анок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консервированной плодоовощной продукции.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Кластер по производству плодоовощной консервной продукции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1117" y="1396897"/>
            <a:ext cx="2826772" cy="104323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 и экспорт консервированной плодоовощной продукции на основе требований стандартов 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Organik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Global G.A.P, 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Halal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Приглашаем иностранных и местных инвесторов для реализации проектов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инвестирования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инвестиции 0,88 миллион долларов США, из которых: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80" y="1306406"/>
            <a:ext cx="2842459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-    11,1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,68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Кредиты         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-        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0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Прямые инвестиции  -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22,8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63171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переговоров с инвесторами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Сурхандарьинская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71759" y="5709425"/>
            <a:ext cx="1046693" cy="1001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33578"/>
              </p:ext>
            </p:extLst>
          </p:nvPr>
        </p:nvGraphicFramePr>
        <p:xfrm>
          <a:off x="9324994" y="6063632"/>
          <a:ext cx="1358484" cy="667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Сурхандарьинская область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Требуемая площадь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lang="ru-RU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1,5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тыс.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га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930728" cy="192809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BEST-GARDEN TOMORQA XIZMATI» 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Создано – 2019 году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Уставный фонд –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рд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UZS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Учредители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Маматов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12,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Маматов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12,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Маматов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размещено по адресу Сурхандарьинская область, </a:t>
            </a: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Бандиханский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МФЙ </a:t>
            </a: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Бектепа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8" y="721651"/>
            <a:ext cx="2737360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88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million</a:t>
            </a:r>
            <a:endParaRPr kumimoji="0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21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97803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43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,21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1011" y="1208943"/>
            <a:ext cx="469499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504515" y="1559541"/>
            <a:ext cx="4722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524272" y="2266146"/>
            <a:ext cx="495367" cy="363272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82372" y="1243878"/>
            <a:ext cx="4003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84741" y="1593263"/>
            <a:ext cx="43849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48,8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9982" y="2324127"/>
            <a:ext cx="44965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23,5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81322" y="754170"/>
            <a:ext cx="2826772" cy="54566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Агропромышленный комплекс и пищевая промышленность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14369" y="4061853"/>
            <a:ext cx="6052866" cy="12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Объём рынка органических продуктов питания и напитков к 2037 году достигнет 1,58 триллиона долларов США, что составит около 14,1% среднегодового темпа роста. При этом, по оценкам, Северная Америка будет доминировать в большей части доходов (49,8%) из-за растущей осведомлённости общественности и спроса на органические продукты.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Инвестииии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данное направление.  США вложило более 300 млн долларов в 2025 году, в том числе средства из плана American </a:t>
            </a:r>
            <a:r>
              <a: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Rescue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Plan, в новую инициативу по переходу к органическому производству. Цель — создать новые рынки и источники дохода для фермеров и производителей</a:t>
            </a: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92828" y="3069741"/>
            <a:ext cx="6010391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спроса на органическую продукцию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Потребители интересуются плодами, выращенными без использования синтетических удобрений, пестицидов и других добавок.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внутреннего потребительского рынка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расширение потребления органической продукции, повышение информированности и доверия населения к органическим продуктам. 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Расширение экспортных направлений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выход на новые перспективные рынки, например, в США, ЕС, Китае, странах Азии и Ближнего Востока. 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03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54616" y="1931208"/>
            <a:ext cx="442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3,4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object 61">
            <a:extLst>
              <a:ext uri="{FF2B5EF4-FFF2-40B4-BE49-F238E27FC236}">
                <a16:creationId xmlns:a16="http://schemas.microsoft.com/office/drawing/2014/main" id="{F87EED0A-2866-431C-9D6E-88BFDFFFAD0D}"/>
              </a:ext>
            </a:extLst>
          </p:cNvPr>
          <p:cNvSpPr/>
          <p:nvPr/>
        </p:nvSpPr>
        <p:spPr>
          <a:xfrm>
            <a:off x="7494777" y="1899245"/>
            <a:ext cx="469500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24392" y="2845859"/>
            <a:ext cx="4675580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сферу органического земледелия?</a:t>
            </a:r>
          </a:p>
        </p:txBody>
      </p:sp>
      <p:sp>
        <p:nvSpPr>
          <p:cNvPr id="98" name="object 6">
            <a:extLst>
              <a:ext uri="{FF2B5EF4-FFF2-40B4-BE49-F238E27FC236}">
                <a16:creationId xmlns:a16="http://schemas.microsoft.com/office/drawing/2014/main" id="{02AB4A0F-CDC1-42BE-8C2C-645F32B7996F}"/>
              </a:ext>
            </a:extLst>
          </p:cNvPr>
          <p:cNvSpPr txBox="1"/>
          <p:nvPr/>
        </p:nvSpPr>
        <p:spPr>
          <a:xfrm>
            <a:off x="103628" y="5331974"/>
            <a:ext cx="6038075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2028 года при реализации плодоовощной продукции в современной упаковке, ставки налога на прибыль и социального налога устанавливаются в размере 1%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апреля 2027 года при импорте оборудования для переработки, упаковки и сортировки фруктов и овощей, включая сушёные фрукты, применяется ставка таможенной пошлины 1%.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2025-26 годах кооперативам, работающим в сфере сельского хозяйства, в частности занятых производством фруктов и овощей государство компенсирует 25% расходов на сортировку и упаковку продукции.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B14BE-51DF-4D81-8DF0-A314F23A9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11" y="2896455"/>
            <a:ext cx="4138942" cy="1858275"/>
          </a:xfrm>
          <a:prstGeom prst="rect">
            <a:avLst/>
          </a:prstGeom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5FC06576-2A92-49AB-8C4B-F52383ED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" y="754054"/>
            <a:ext cx="3240297" cy="17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600853" y="159637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логистические транспортные коридоры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057054" y="3274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Высококачественное воздушное сообщение из Ташкента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02495"/>
            <a:ext cx="2702987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90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стран</a:t>
            </a:r>
            <a:endParaRPr lang="en-US" sz="1050" b="1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59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перевозчиков в аэропорту Узбекистана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1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606</Words>
  <Application>Microsoft Office PowerPoint</Application>
  <PresentationFormat>Широкоэкранный</PresentationFormat>
  <Paragraphs>118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Office Theme</vt:lpstr>
      <vt:lpstr>Кластер по производству плодоовощной консервной продукции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Djapakov Miyrbek</cp:lastModifiedBy>
  <cp:revision>18</cp:revision>
  <dcterms:created xsi:type="dcterms:W3CDTF">2025-05-23T14:06:58Z</dcterms:created>
  <dcterms:modified xsi:type="dcterms:W3CDTF">2025-07-03T06:45:30Z</dcterms:modified>
</cp:coreProperties>
</file>