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40DA1-FEEE-4E38-B830-79075C493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BC2A5-05A5-4FA7-B9F5-353CEE47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E6648-DEA2-4FE4-AF4B-BD7AFA9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DEF43-947D-4010-A424-D199F350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B9644-8766-41AB-8CFD-DEA4817C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D884F-A072-49E3-85CA-C4E2326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50022-BE50-476D-8C38-334EBB81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F60AA-BE26-475A-9F8F-1F2ADA1F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CBC5F-53AA-47C3-87CB-56D2E2CD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D830F-FD65-4CF8-93B9-B020FF22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7BCB4C-BDE2-4148-9541-2EC09BA6F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E41790-AA41-45D9-8742-960008BB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A95BF-7A89-4ED4-8451-5AF1DCB2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46376-C2C3-44A2-9ADA-41DFF991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5EF4C-E886-467E-BBE1-69ADD462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6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A4463-1D7E-4E42-B8E0-23811655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31589-073E-4788-B08A-E2BDEC3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78BB6-29A4-48CF-A245-4095ED1D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617F2-FCCD-4CEB-B5E9-77F51424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39946-7223-4661-8CA0-91DCAB2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BEBEA-F296-4F03-9461-7D7F196B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F7E2B-2361-4F5F-BCDE-BAB504C9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A99AB-49E4-4EE1-A525-7687A261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21753-D6C4-4AF4-95D2-A090E463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539D2-DEDC-4B4A-881B-779FDEBE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2B5A-02CB-4B4D-A9D3-0F7AE44E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FCC33-CF2C-463A-8B49-39E25794D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D5E49-5EB1-40BC-84D2-EC3DC0C9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0762E-B55B-4D6B-90E9-FCAD9472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4E755-BD26-4DA2-8A83-1E72FF86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3819E-EF06-4F09-85B2-5C057DFA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6FD39-CDF7-4D49-A60F-464338C8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71F56-65AC-4772-815C-A7CBF160B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3CCE0-F33E-4714-BB4B-81057A839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31A19-33AD-4AAF-86A2-C070D24E1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E9A63-B166-4D8A-852B-5A39F09F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6E552-DD6C-4BF0-AB12-57226D13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D8C6D-91DE-4076-AB04-DF57B2A6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C678C6-4316-4439-89AC-5169A28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E1DF-3E87-4F36-BDE1-5A2EF8EC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9E62FD-9E6B-4BFF-9517-E6E67F3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DCF3C-3DAC-49F6-9CBF-9DCEEE6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4AA0EC-0832-48DE-8D3C-CB97356D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4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ED1D48-9401-4872-BF11-2D12197D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765251-0E6D-4B17-A2C7-B1AE5E1E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C99082-3FCD-4888-B559-679ABF7A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79B18-4063-4091-AF86-23B0BF7B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52DCD-8B59-4707-82D6-A2AA0856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AF34F9-DE36-4D8E-AE9E-D8F939C9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E10DE-6650-42D2-9756-2CDD3FB6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CE90D-CC19-46AC-9FDE-01F27F0A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99811-9370-4CE0-A7D0-22357F1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ACA-38A1-49FA-9957-49365E47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3FE8C8-5457-4307-AF04-DAA3A4106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D7081-F41F-4452-91C6-5B87F1138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C56BD-6D5D-466E-9E2A-1E23679F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2CB4A-C94F-4BDF-ABC2-435A38EB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6D39F-D88D-42C3-8416-D59BD55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5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38D20-1B66-4EFD-8E8C-91037E9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326BF1-B04B-4AC5-82A6-A0928753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E06B0-E69E-4F0A-8D96-1BE7AA165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A052-4FA4-4083-92CA-324C7FF8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F1625-BA64-490F-9FC2-DBE661F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89" y="2508636"/>
            <a:ext cx="6010391" cy="6815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Продукция проекта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ежегодно будет производить свежее мясо около 600 тонн и боле 15 тыс. голов племенных 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овцов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Порода овец 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дорпер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мясного направления отличается хорошей продуктивностью, неприхотливостью в уходе, особенностями разведения и здоровья.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07210" y="166648"/>
            <a:ext cx="659575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Создание овцеводческого комплекса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9545" y="1269082"/>
            <a:ext cx="2826772" cy="121764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овцеводческого комплекса 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(13 тыс. голов МРС породы Дорпер).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производства свежего мяса и мясо- молочной продукции проект будет оснащен современным оборудование фермы и переработки мяса МРС породы Дорпер.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инвестирования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инвестиции 35,6 миллион долларов США, из которых: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80" y="1306406"/>
            <a:ext cx="3218166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   - 5,7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- 66,4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23,6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Прямые инвестиции  -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27,8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63171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переговоров с инвесторами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Ташкентская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5400000">
            <a:off x="11352911" y="5372852"/>
            <a:ext cx="539989" cy="12384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57695"/>
              </p:ext>
            </p:extLst>
          </p:nvPr>
        </p:nvGraphicFramePr>
        <p:xfrm>
          <a:off x="9324994" y="6173000"/>
          <a:ext cx="1358484" cy="52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Требуемая площадь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252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ha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859027" cy="190244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“SOXIBKOR AGRO EKSPORT” </a:t>
            </a:r>
            <a:endParaRPr kumimoji="0" lang="uz-Cyrl-UZ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Создано – 20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году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Уставный фонд – 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млн.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UZS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Фермерское хозяйство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размешен на территории площадью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гектара Ташкентская или Сурхандарьинской области, где также будет предусмотрен выделение земли 100-150 га для обеспечения кормовой базы и выгула стада.  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8" y="721651"/>
            <a:ext cx="2737360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35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million</a:t>
            </a:r>
            <a:endParaRPr kumimoji="0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11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97803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9305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551348" y="1208943"/>
            <a:ext cx="354963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562697" y="1559541"/>
            <a:ext cx="354963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585838" y="2266146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56760" y="1243878"/>
            <a:ext cx="4260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32,0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84741" y="1593263"/>
            <a:ext cx="43849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23,0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642438" y="2324127"/>
            <a:ext cx="379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9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23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21,9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67196" y="796942"/>
            <a:ext cx="2826772" cy="384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Животноводство и пищевая промышленность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31417" y="3803508"/>
            <a:ext cx="6052866" cy="1140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период с декабря 2024 года рынок мяса в натуральном выражении вырос на 1,1%, при этом внутри сегментов наблюдались более резкие колебания по мясным консервам - рост на 19,9%, по охлаждённым полуфабрикатам - рост на 7,4%, по свежей говядина - рост на 6%. Ограничения на экспорт мясной продукции со стороны соседних стран привели к удорожанию мяса в Узбекистане. </a:t>
            </a:r>
          </a:p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прогнозам, к 2032 году размер рынка КРС и говядины достигнет 136,9 млрд долларов США. С 2025 по 2032 год рынок будет расти с темпом 4%. </a:t>
            </a: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F693A2C5-FD3C-4EE9-AA4D-BA4F98EE6A3C}"/>
              </a:ext>
            </a:extLst>
          </p:cNvPr>
          <p:cNvSpPr txBox="1"/>
          <p:nvPr/>
        </p:nvSpPr>
        <p:spPr>
          <a:xfrm>
            <a:off x="124539" y="4924154"/>
            <a:ext cx="1605989" cy="1771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Спрос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январь–апрель 2025 года в Узбекистан было импортировано мясной продукции на сумму 197 миллионов долларов. Это на 66% больше по сравнению с аналогичным периодом прошлого года (118,5 млн долларов).</a:t>
            </a:r>
            <a:endParaRPr kumimoji="0" lang="ru-RU" sz="11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1DF56-5E2A-4E51-BA54-29482C4DF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623" y="4999380"/>
            <a:ext cx="4264866" cy="1804076"/>
          </a:xfrm>
          <a:prstGeom prst="rect">
            <a:avLst/>
          </a:prstGeom>
        </p:spPr>
      </p:pic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24539" y="3136900"/>
            <a:ext cx="6010391" cy="6815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Сырьевое обеспечение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поддержки проекта принято специальное решение правительства (ПП-285 от 23.08.2023 года) по животноводству, согласно которой для животноводческих проектов будут выделены посевные площади для кормовых культур 100-150 га земли, в счет сокращения посевных площадей хлопка и зерновых. 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12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54616" y="1931208"/>
            <a:ext cx="442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36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object 61">
            <a:extLst>
              <a:ext uri="{FF2B5EF4-FFF2-40B4-BE49-F238E27FC236}">
                <a16:creationId xmlns:a16="http://schemas.microsoft.com/office/drawing/2014/main" id="{F87EED0A-2866-431C-9D6E-88BFDFFFAD0D}"/>
              </a:ext>
            </a:extLst>
          </p:cNvPr>
          <p:cNvSpPr/>
          <p:nvPr/>
        </p:nvSpPr>
        <p:spPr>
          <a:xfrm>
            <a:off x="7552185" y="1899245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AFAFBB-2438-43D5-A0D8-41A39B371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3" y="778947"/>
            <a:ext cx="3244017" cy="17077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19BBC7-BB07-4C9F-AE8A-81B1F48D6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002" y="2904650"/>
            <a:ext cx="4134410" cy="18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550</Words>
  <Application>Microsoft Office PowerPoint</Application>
  <PresentationFormat>Широкоэкранный</PresentationFormat>
  <Paragraphs>113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Создание овцеводческого комплекса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7</cp:revision>
  <dcterms:created xsi:type="dcterms:W3CDTF">2025-05-23T14:06:58Z</dcterms:created>
  <dcterms:modified xsi:type="dcterms:W3CDTF">2025-07-01T10:50:39Z</dcterms:modified>
</cp:coreProperties>
</file>