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6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7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300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6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7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300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.png"/><Relationship Id="rId24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B49F254C-4AC7-4604-8B82-4F0BD27F2732}"/>
              </a:ext>
            </a:extLst>
          </p:cNvPr>
          <p:cNvSpPr/>
          <p:nvPr/>
        </p:nvSpPr>
        <p:spPr>
          <a:xfrm>
            <a:off x="4533263" y="885872"/>
            <a:ext cx="74355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A5E32AE6-B81F-4170-8ADB-282648B079A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1D208AA7-0445-4CCF-BC0B-5D1C8701802F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057A61F0-1DD9-4186-8F64-0BEE9FAD103F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29435" y="190703"/>
            <a:ext cx="500768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автомобильных стекол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260218"/>
            <a:ext cx="2359577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Масштаб проекта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стекол </a:t>
            </a:r>
            <a:b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для автомобилей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3" y="1184755"/>
            <a:ext cx="1528767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млн.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7132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91109" y="2236198"/>
            <a:ext cx="140239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Подготовка основного материала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0459" y="2233478"/>
            <a:ext cx="126707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Формовка, резка и шлифовка стекла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12337" y="2241241"/>
            <a:ext cx="12488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Закалка и ламинирование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5265" y="2330860"/>
            <a:ext cx="151240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транспортировка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21439" y="3190448"/>
            <a:ext cx="205094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1"/>
            <a:ext cx="16891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производственны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х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лини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2699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62034" y="4464273"/>
            <a:ext cx="187846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сотрудник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61809" y="362721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соседние рынки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25100" y="1046539"/>
            <a:ext cx="586108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lang="ru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 тыс. </a:t>
            </a:r>
            <a:r>
              <a:rPr lang="ru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шт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</a:t>
            </a:r>
            <a:r>
              <a:rPr lang="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стекол для автомобилей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1438" y="1776515"/>
            <a:ext cx="586108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стекол для автомобилей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71553" y="428064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121439" y="5095654"/>
            <a:ext cx="621906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автокомпонентами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(2024 )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291109" y="6065084"/>
            <a:ext cx="7136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80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447966" y="6075734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0,15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</a:t>
            </a:r>
            <a:endParaRPr lang="en-US" sz="105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7642490" y="6069274"/>
            <a:ext cx="8354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105,4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E355B6B-2801-4FE3-8E81-6F1E41257D13}"/>
              </a:ext>
            </a:extLst>
          </p:cNvPr>
          <p:cNvSpPr/>
          <p:nvPr/>
        </p:nvSpPr>
        <p:spPr>
          <a:xfrm>
            <a:off x="8884271" y="6069274"/>
            <a:ext cx="7521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150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64173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64249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659496" y="5567767"/>
            <a:ext cx="12016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B21E16D-EB7C-4487-BE23-290CA37AC840}"/>
              </a:ext>
            </a:extLst>
          </p:cNvPr>
          <p:cNvSpPr/>
          <p:nvPr/>
        </p:nvSpPr>
        <p:spPr>
          <a:xfrm>
            <a:off x="9938102" y="5567767"/>
            <a:ext cx="16061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 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07B61B7-BEC7-4CBC-9329-87ADB3891A1C}"/>
              </a:ext>
            </a:extLst>
          </p:cNvPr>
          <p:cNvSpPr/>
          <p:nvPr/>
        </p:nvSpPr>
        <p:spPr>
          <a:xfrm>
            <a:off x="10208626" y="6049184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450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млн 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72" name="Picture 6" descr="Рабочие ">
            <a:extLst>
              <a:ext uri="{FF2B5EF4-FFF2-40B4-BE49-F238E27FC236}">
                <a16:creationId xmlns:a16="http://schemas.microsoft.com/office/drawing/2014/main" id="{AB1B8BF9-E448-4EF1-9E73-21AB4DFC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5" y="435346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Размер ">
            <a:extLst>
              <a:ext uri="{FF2B5EF4-FFF2-40B4-BE49-F238E27FC236}">
                <a16:creationId xmlns:a16="http://schemas.microsoft.com/office/drawing/2014/main" id="{9A0757F1-ABE2-49E7-8EAE-D869D792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09" y="4308862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38">
            <a:extLst>
              <a:ext uri="{FF2B5EF4-FFF2-40B4-BE49-F238E27FC236}">
                <a16:creationId xmlns:a16="http://schemas.microsoft.com/office/drawing/2014/main" id="{628D2DFF-1ABC-4552-A90C-55D8E59703AB}"/>
              </a:ext>
            </a:extLst>
          </p:cNvPr>
          <p:cNvSpPr/>
          <p:nvPr/>
        </p:nvSpPr>
        <p:spPr>
          <a:xfrm>
            <a:off x="8472989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3" name="Picture 8" descr="Рынок ">
            <a:extLst>
              <a:ext uri="{FF2B5EF4-FFF2-40B4-BE49-F238E27FC236}">
                <a16:creationId xmlns:a16="http://schemas.microsoft.com/office/drawing/2014/main" id="{FA5ECD50-3EED-4758-8DD3-12B99478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71" y="360579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3DD1257F-36D1-40C5-B5CF-A3BF4E14B5F5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35FF3A8C-1AC3-4C6B-AB45-36E3CEB39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915698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427CEE2-1DBE-448C-AF38-2AE06EFAB57B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C8193920-8D73-4CCE-9ACA-0CE372C3102E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69256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46091"/>
            <a:ext cx="612523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00110" y="1546572"/>
            <a:ext cx="118902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автомобильные компоненты 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</a:t>
            </a:r>
            <a:r>
              <a:rPr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кспортеры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млрд.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73686" y="1645263"/>
            <a:ext cx="115565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тыс</a:t>
            </a: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35554" y="158941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lang="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кВтч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22071" y="1538849"/>
            <a:ext cx="145119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автокомплектующих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млрд.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667827"/>
            <a:ext cx="6561503" cy="1489703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 </a:t>
            </a:r>
            <a:r>
              <a:rPr sz="1400" b="1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ям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стекла для автомобилей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но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lang="ru-RU" sz="14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</a:t>
            </a:r>
            <a:r>
              <a:rPr lang="ru" sz="1100" spc="-10">
                <a:solidFill>
                  <a:srgbClr val="00425F"/>
                </a:solidFill>
                <a:latin typeface="Montserrat" pitchFamily="2" charset="-52"/>
              </a:rPr>
              <a:t>торговля Республики </a:t>
            </a: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Узбекистан</a:t>
            </a: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79769" y="200871"/>
            <a:ext cx="700598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</a:t>
            </a:r>
            <a:r>
              <a:rPr lang="ru" b="1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производству </a:t>
            </a: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стекле для автомобилей</a:t>
            </a:r>
            <a:endParaRPr lang="ru" b="1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87" name="Схема 86">
            <a:extLst>
              <a:ext uri="{FF2B5EF4-FFF2-40B4-BE49-F238E27FC236}">
                <a16:creationId xmlns:a16="http://schemas.microsoft.com/office/drawing/2014/main" id="{58055554-C73A-4E97-9872-72F178900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09153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8CFB1F7-75D5-43D0-B0C2-143389FE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BD408F1B-8F0D-4F78-B53E-CB530719B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11" name="Picture 6" descr="Рабочие ">
            <a:extLst>
              <a:ext uri="{FF2B5EF4-FFF2-40B4-BE49-F238E27FC236}">
                <a16:creationId xmlns:a16="http://schemas.microsoft.com/office/drawing/2014/main" id="{0B4E7F4C-DA9B-4C38-A49E-66A39EF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827AD0ED-E387-4E08-ADC6-E924B0AE8932}"/>
              </a:ext>
            </a:extLst>
          </p:cNvPr>
          <p:cNvSpPr/>
          <p:nvPr/>
        </p:nvSpPr>
        <p:spPr>
          <a:xfrm>
            <a:off x="7079699" y="217060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D0B621A6-927F-4295-A76A-881E689C4A2C}"/>
              </a:ext>
            </a:extLst>
          </p:cNvPr>
          <p:cNvSpPr/>
          <p:nvPr/>
        </p:nvSpPr>
        <p:spPr>
          <a:xfrm>
            <a:off x="9552517" y="1300233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66EA4DEA-EB34-4D33-9956-7EFC77C165CC}"/>
              </a:ext>
            </a:extLst>
          </p:cNvPr>
          <p:cNvSpPr/>
          <p:nvPr/>
        </p:nvSpPr>
        <p:spPr>
          <a:xfrm>
            <a:off x="7029685" y="1300233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bject 31">
            <a:extLst>
              <a:ext uri="{FF2B5EF4-FFF2-40B4-BE49-F238E27FC236}">
                <a16:creationId xmlns:a16="http://schemas.microsoft.com/office/drawing/2014/main" id="{4B1506C6-99FA-4BD7-9186-56473E563B15}"/>
              </a:ext>
            </a:extLst>
          </p:cNvPr>
          <p:cNvSpPr txBox="1"/>
          <p:nvPr/>
        </p:nvSpPr>
        <p:spPr>
          <a:xfrm>
            <a:off x="7818024" y="954543"/>
            <a:ext cx="1664006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+ 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object 31">
            <a:extLst>
              <a:ext uri="{FF2B5EF4-FFF2-40B4-BE49-F238E27FC236}">
                <a16:creationId xmlns:a16="http://schemas.microsoft.com/office/drawing/2014/main" id="{24DCE509-CA55-4022-B2C7-D37E8D150204}"/>
              </a:ext>
            </a:extLst>
          </p:cNvPr>
          <p:cNvSpPr txBox="1"/>
          <p:nvPr/>
        </p:nvSpPr>
        <p:spPr>
          <a:xfrm>
            <a:off x="10398970" y="1142074"/>
            <a:ext cx="1571741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E6B817C-573E-45CE-B373-4384BBE1A4C3}"/>
              </a:ext>
            </a:extLst>
          </p:cNvPr>
          <p:cNvSpPr txBox="1"/>
          <p:nvPr/>
        </p:nvSpPr>
        <p:spPr>
          <a:xfrm>
            <a:off x="8235823" y="619385"/>
            <a:ext cx="270606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20241A-3185-4A0B-B33B-F915C8830552}"/>
              </a:ext>
            </a:extLst>
          </p:cNvPr>
          <p:cNvSpPr txBox="1"/>
          <p:nvPr/>
        </p:nvSpPr>
        <p:spPr>
          <a:xfrm>
            <a:off x="6846450" y="4214792"/>
            <a:ext cx="5422111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машиностроении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05" name="Graphic 4">
            <a:extLst>
              <a:ext uri="{FF2B5EF4-FFF2-40B4-BE49-F238E27FC236}">
                <a16:creationId xmlns:a16="http://schemas.microsoft.com/office/drawing/2014/main" id="{E1B9D79D-BBB8-45F1-9168-3B5BDF68D234}"/>
              </a:ext>
            </a:extLst>
          </p:cNvPr>
          <p:cNvGrpSpPr/>
          <p:nvPr/>
        </p:nvGrpSpPr>
        <p:grpSpPr>
          <a:xfrm>
            <a:off x="8274064" y="2272043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4" name="Freeform: Shape 6">
              <a:extLst>
                <a:ext uri="{FF2B5EF4-FFF2-40B4-BE49-F238E27FC236}">
                  <a16:creationId xmlns:a16="http://schemas.microsoft.com/office/drawing/2014/main" id="{E2E95897-E4A7-4E8C-8F35-D6A7CBA5B02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7">
              <a:extLst>
                <a:ext uri="{FF2B5EF4-FFF2-40B4-BE49-F238E27FC236}">
                  <a16:creationId xmlns:a16="http://schemas.microsoft.com/office/drawing/2014/main" id="{41A05B37-705A-4148-9D46-1F24F17946B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8">
              <a:extLst>
                <a:ext uri="{FF2B5EF4-FFF2-40B4-BE49-F238E27FC236}">
                  <a16:creationId xmlns:a16="http://schemas.microsoft.com/office/drawing/2014/main" id="{949C54A6-6A34-47BB-B1CA-D94386019561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7" name="Freeform: Shape 9">
              <a:extLst>
                <a:ext uri="{FF2B5EF4-FFF2-40B4-BE49-F238E27FC236}">
                  <a16:creationId xmlns:a16="http://schemas.microsoft.com/office/drawing/2014/main" id="{A0FC5FF3-73DB-4519-840A-8037BB28002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7966E322-5BDB-41C8-8026-5F781C16410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2E80D642-1063-43CE-894D-6824C7E07E4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2FD10914-A9BF-4AF8-A374-9543DB080A19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06D18EE1-C4EE-4BA4-956D-449EE7E4F47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2" name="Freeform: Shape 14">
              <a:extLst>
                <a:ext uri="{FF2B5EF4-FFF2-40B4-BE49-F238E27FC236}">
                  <a16:creationId xmlns:a16="http://schemas.microsoft.com/office/drawing/2014/main" id="{A4735C00-0779-4B2E-AAB6-4C3A5DED829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5">
              <a:extLst>
                <a:ext uri="{FF2B5EF4-FFF2-40B4-BE49-F238E27FC236}">
                  <a16:creationId xmlns:a16="http://schemas.microsoft.com/office/drawing/2014/main" id="{B8678B87-DA31-40B7-A9C6-3FBED76D1821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6">
              <a:extLst>
                <a:ext uri="{FF2B5EF4-FFF2-40B4-BE49-F238E27FC236}">
                  <a16:creationId xmlns:a16="http://schemas.microsoft.com/office/drawing/2014/main" id="{DD5D354F-831F-472B-97DB-8F0F84C1FB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7">
              <a:extLst>
                <a:ext uri="{FF2B5EF4-FFF2-40B4-BE49-F238E27FC236}">
                  <a16:creationId xmlns:a16="http://schemas.microsoft.com/office/drawing/2014/main" id="{10D93D35-3C6A-468C-B6A3-93F4C2922AA7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8">
              <a:extLst>
                <a:ext uri="{FF2B5EF4-FFF2-40B4-BE49-F238E27FC236}">
                  <a16:creationId xmlns:a16="http://schemas.microsoft.com/office/drawing/2014/main" id="{55FDE705-1FA4-45F5-BE32-E9DB5D5E604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9">
              <a:extLst>
                <a:ext uri="{FF2B5EF4-FFF2-40B4-BE49-F238E27FC236}">
                  <a16:creationId xmlns:a16="http://schemas.microsoft.com/office/drawing/2014/main" id="{62E1B527-E179-4566-B4B5-C3D33FDF370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20">
              <a:extLst>
                <a:ext uri="{FF2B5EF4-FFF2-40B4-BE49-F238E27FC236}">
                  <a16:creationId xmlns:a16="http://schemas.microsoft.com/office/drawing/2014/main" id="{1310C972-705A-4788-AE7F-FBF68F1358B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21">
              <a:extLst>
                <a:ext uri="{FF2B5EF4-FFF2-40B4-BE49-F238E27FC236}">
                  <a16:creationId xmlns:a16="http://schemas.microsoft.com/office/drawing/2014/main" id="{FB9702DF-CD49-4BFE-9487-9FBACE78070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22">
              <a:extLst>
                <a:ext uri="{FF2B5EF4-FFF2-40B4-BE49-F238E27FC236}">
                  <a16:creationId xmlns:a16="http://schemas.microsoft.com/office/drawing/2014/main" id="{6333EB00-9180-482E-B4D4-0696C072561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7" name="Table 24">
            <a:extLst>
              <a:ext uri="{FF2B5EF4-FFF2-40B4-BE49-F238E27FC236}">
                <a16:creationId xmlns:a16="http://schemas.microsoft.com/office/drawing/2014/main" id="{0A330B77-A976-4C70-B61D-754364D8D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04903"/>
              </p:ext>
            </p:extLst>
          </p:nvPr>
        </p:nvGraphicFramePr>
        <p:xfrm>
          <a:off x="7285757" y="3362505"/>
          <a:ext cx="1722784" cy="77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9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0199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04622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Республика </a:t>
                      </a:r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Каракалпакстан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166 600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2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8" name="Rectangle 21">
            <a:extLst>
              <a:ext uri="{FF2B5EF4-FFF2-40B4-BE49-F238E27FC236}">
                <a16:creationId xmlns:a16="http://schemas.microsoft.com/office/drawing/2014/main" id="{D58B07E6-4850-42B6-8633-B070A371AC23}"/>
              </a:ext>
            </a:extLst>
          </p:cNvPr>
          <p:cNvSpPr/>
          <p:nvPr/>
        </p:nvSpPr>
        <p:spPr>
          <a:xfrm>
            <a:off x="10467459" y="240031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Республика </a:t>
            </a:r>
            <a:r>
              <a:rPr lang="ru" sz="800" noProof="1">
                <a:solidFill>
                  <a:srgbClr val="00425F"/>
                </a:solidFill>
                <a:latin typeface="Montserrat" pitchFamily="2" charset="-52"/>
              </a:rPr>
              <a:t>Каракалпакстан</a:t>
            </a:r>
          </a:p>
        </p:txBody>
      </p:sp>
      <p:cxnSp>
        <p:nvCxnSpPr>
          <p:cNvPr id="139" name="Connector: Elbow 26">
            <a:extLst>
              <a:ext uri="{FF2B5EF4-FFF2-40B4-BE49-F238E27FC236}">
                <a16:creationId xmlns:a16="http://schemas.microsoft.com/office/drawing/2014/main" id="{C81B2179-62E9-491A-8E53-A74DAA29A1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59794" y="2521369"/>
            <a:ext cx="1301711" cy="273966"/>
          </a:xfrm>
          <a:prstGeom prst="bentConnector3">
            <a:avLst>
              <a:gd name="adj1" fmla="val 10012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bject 2">
            <a:extLst>
              <a:ext uri="{FF2B5EF4-FFF2-40B4-BE49-F238E27FC236}">
                <a16:creationId xmlns:a16="http://schemas.microsoft.com/office/drawing/2014/main" id="{96C7DE5C-F9D8-490E-BC30-CEEC98EA4D11}"/>
              </a:ext>
            </a:extLst>
          </p:cNvPr>
          <p:cNvSpPr/>
          <p:nvPr/>
        </p:nvSpPr>
        <p:spPr>
          <a:xfrm>
            <a:off x="7079699" y="4243589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36" name="Таблица 7">
            <a:extLst>
              <a:ext uri="{FF2B5EF4-FFF2-40B4-BE49-F238E27FC236}">
                <a16:creationId xmlns:a16="http://schemas.microsoft.com/office/drawing/2014/main" id="{9B94E402-B5B1-4689-836F-20D84DFD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41735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Корея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Италия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Тайван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142" name="object 43">
            <a:extLst>
              <a:ext uri="{FF2B5EF4-FFF2-40B4-BE49-F238E27FC236}">
                <a16:creationId xmlns:a16="http://schemas.microsoft.com/office/drawing/2014/main" id="{92A8D4CA-37C8-4D2A-A318-043CA816410E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43" name="object 44">
              <a:extLst>
                <a:ext uri="{FF2B5EF4-FFF2-40B4-BE49-F238E27FC236}">
                  <a16:creationId xmlns:a16="http://schemas.microsoft.com/office/drawing/2014/main" id="{D29125F8-38F3-45FB-841A-A5C26B7F6ED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9" name="object 45">
              <a:extLst>
                <a:ext uri="{FF2B5EF4-FFF2-40B4-BE49-F238E27FC236}">
                  <a16:creationId xmlns:a16="http://schemas.microsoft.com/office/drawing/2014/main" id="{7719EDC7-4682-4ED3-B025-D4A70F0EB976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0" name="object 46">
              <a:extLst>
                <a:ext uri="{FF2B5EF4-FFF2-40B4-BE49-F238E27FC236}">
                  <a16:creationId xmlns:a16="http://schemas.microsoft.com/office/drawing/2014/main" id="{89146D2D-A414-4B30-92FD-CB05BA1E1948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3" name="object 47">
              <a:extLst>
                <a:ext uri="{FF2B5EF4-FFF2-40B4-BE49-F238E27FC236}">
                  <a16:creationId xmlns:a16="http://schemas.microsoft.com/office/drawing/2014/main" id="{2256A9DA-2FAE-4E0A-97B4-4CA02CDAF66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54" name="object 20">
            <a:extLst>
              <a:ext uri="{FF2B5EF4-FFF2-40B4-BE49-F238E27FC236}">
                <a16:creationId xmlns:a16="http://schemas.microsoft.com/office/drawing/2014/main" id="{FDD2DCE0-2DF1-49BD-94CD-21A7B2834194}"/>
              </a:ext>
            </a:extLst>
          </p:cNvPr>
          <p:cNvSpPr/>
          <p:nvPr/>
        </p:nvSpPr>
        <p:spPr>
          <a:xfrm>
            <a:off x="1517195" y="2214129"/>
            <a:ext cx="91406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6F976594-90CE-491F-A157-5A36EC3E8F5A}"/>
              </a:ext>
            </a:extLst>
          </p:cNvPr>
          <p:cNvSpPr/>
          <p:nvPr/>
        </p:nvSpPr>
        <p:spPr>
          <a:xfrm>
            <a:off x="1515130" y="2773294"/>
            <a:ext cx="549414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AED2C14-D8EF-49A9-8C05-FBFB76F7E88A}"/>
              </a:ext>
            </a:extLst>
          </p:cNvPr>
          <p:cNvSpPr/>
          <p:nvPr/>
        </p:nvSpPr>
        <p:spPr>
          <a:xfrm>
            <a:off x="1517193" y="3046037"/>
            <a:ext cx="47353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2AF7B9B-C10C-499E-9F99-E5FF75092E4C}"/>
              </a:ext>
            </a:extLst>
          </p:cNvPr>
          <p:cNvSpPr/>
          <p:nvPr/>
        </p:nvSpPr>
        <p:spPr>
          <a:xfrm>
            <a:off x="1515129" y="3588364"/>
            <a:ext cx="271627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42A56073-CDF5-432B-B8B1-4F4BD3F7572F}"/>
              </a:ext>
            </a:extLst>
          </p:cNvPr>
          <p:cNvSpPr/>
          <p:nvPr/>
        </p:nvSpPr>
        <p:spPr>
          <a:xfrm>
            <a:off x="2833455" y="2214129"/>
            <a:ext cx="867008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8958C38B-E99D-4734-B65A-54EFB45344A9}"/>
              </a:ext>
            </a:extLst>
          </p:cNvPr>
          <p:cNvSpPr/>
          <p:nvPr/>
        </p:nvSpPr>
        <p:spPr>
          <a:xfrm>
            <a:off x="2833639" y="3045999"/>
            <a:ext cx="327894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1E535D06-3E11-438B-96F7-CD7BFD0D37DF}"/>
              </a:ext>
            </a:extLst>
          </p:cNvPr>
          <p:cNvSpPr/>
          <p:nvPr/>
        </p:nvSpPr>
        <p:spPr>
          <a:xfrm>
            <a:off x="4151144" y="2214129"/>
            <a:ext cx="766137" cy="12804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E814B0BE-68C9-444F-945C-3741FB44E7AC}"/>
              </a:ext>
            </a:extLst>
          </p:cNvPr>
          <p:cNvSpPr/>
          <p:nvPr/>
        </p:nvSpPr>
        <p:spPr>
          <a:xfrm>
            <a:off x="4151036" y="3587479"/>
            <a:ext cx="597255" cy="1351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2" name="object 42">
            <a:extLst>
              <a:ext uri="{FF2B5EF4-FFF2-40B4-BE49-F238E27FC236}">
                <a16:creationId xmlns:a16="http://schemas.microsoft.com/office/drawing/2014/main" id="{039AF901-4F94-4F0E-94FE-8C1700A761C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971" y="4142854"/>
            <a:ext cx="142293" cy="136117"/>
          </a:xfrm>
          <a:prstGeom prst="rect">
            <a:avLst/>
          </a:prstGeom>
        </p:spPr>
      </p:pic>
      <p:sp>
        <p:nvSpPr>
          <p:cNvPr id="163" name="object 20">
            <a:extLst>
              <a:ext uri="{FF2B5EF4-FFF2-40B4-BE49-F238E27FC236}">
                <a16:creationId xmlns:a16="http://schemas.microsoft.com/office/drawing/2014/main" id="{DC9F3FAF-818A-4611-AF62-3A3521C8A5EE}"/>
              </a:ext>
            </a:extLst>
          </p:cNvPr>
          <p:cNvSpPr/>
          <p:nvPr/>
        </p:nvSpPr>
        <p:spPr>
          <a:xfrm>
            <a:off x="5468631" y="2207318"/>
            <a:ext cx="815488" cy="1348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57D2D112-69EB-45A7-9394-ECB33F54C19C}"/>
              </a:ext>
            </a:extLst>
          </p:cNvPr>
          <p:cNvSpPr/>
          <p:nvPr/>
        </p:nvSpPr>
        <p:spPr>
          <a:xfrm>
            <a:off x="5466942" y="3860413"/>
            <a:ext cx="438060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27996653-3A75-425D-82E2-E156B425DCE0}"/>
              </a:ext>
            </a:extLst>
          </p:cNvPr>
          <p:cNvSpPr/>
          <p:nvPr/>
        </p:nvSpPr>
        <p:spPr>
          <a:xfrm>
            <a:off x="5467441" y="3553035"/>
            <a:ext cx="438060" cy="16957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6929A426-2712-4EC2-BC06-41309AC8FD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2509965"/>
            <a:ext cx="154218" cy="12484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1F79F048-7A30-4389-B591-AE09799A65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" y="2223975"/>
            <a:ext cx="142390" cy="142380"/>
          </a:xfrm>
          <a:prstGeom prst="rect">
            <a:avLst/>
          </a:prstGeom>
        </p:spPr>
      </p:pic>
      <p:sp>
        <p:nvSpPr>
          <p:cNvPr id="168" name="object 20">
            <a:extLst>
              <a:ext uri="{FF2B5EF4-FFF2-40B4-BE49-F238E27FC236}">
                <a16:creationId xmlns:a16="http://schemas.microsoft.com/office/drawing/2014/main" id="{259F4A38-1E03-49FC-BFC0-40A1E0D22DB9}"/>
              </a:ext>
            </a:extLst>
          </p:cNvPr>
          <p:cNvSpPr/>
          <p:nvPr/>
        </p:nvSpPr>
        <p:spPr>
          <a:xfrm>
            <a:off x="5468162" y="2769235"/>
            <a:ext cx="473057" cy="1448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933CE024-8DCC-4C80-B500-43511CFA820C}"/>
              </a:ext>
            </a:extLst>
          </p:cNvPr>
          <p:cNvSpPr/>
          <p:nvPr/>
        </p:nvSpPr>
        <p:spPr>
          <a:xfrm>
            <a:off x="1517193" y="3313829"/>
            <a:ext cx="3330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39C06A02-D9C9-477B-AEEB-59AB2DF5BE4E}"/>
              </a:ext>
            </a:extLst>
          </p:cNvPr>
          <p:cNvSpPr/>
          <p:nvPr/>
        </p:nvSpPr>
        <p:spPr>
          <a:xfrm>
            <a:off x="5467464" y="3311991"/>
            <a:ext cx="816656" cy="1311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6465950B-4FDC-4B65-A4B3-FC39E989DE22}"/>
              </a:ext>
            </a:extLst>
          </p:cNvPr>
          <p:cNvSpPr/>
          <p:nvPr/>
        </p:nvSpPr>
        <p:spPr>
          <a:xfrm>
            <a:off x="1517905" y="2488851"/>
            <a:ext cx="777620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B0936689-B381-4FC3-AC0C-AEC77F2BDDF3}"/>
              </a:ext>
            </a:extLst>
          </p:cNvPr>
          <p:cNvSpPr/>
          <p:nvPr/>
        </p:nvSpPr>
        <p:spPr>
          <a:xfrm>
            <a:off x="2833455" y="3590976"/>
            <a:ext cx="190733" cy="13011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6119B064-6D28-4DC4-B4D4-DA6B744D9716}"/>
              </a:ext>
            </a:extLst>
          </p:cNvPr>
          <p:cNvSpPr/>
          <p:nvPr/>
        </p:nvSpPr>
        <p:spPr>
          <a:xfrm>
            <a:off x="4152340" y="3023983"/>
            <a:ext cx="957824" cy="1482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9A3D00F7-747C-40A3-B2EB-DB78DA200555}"/>
              </a:ext>
            </a:extLst>
          </p:cNvPr>
          <p:cNvSpPr/>
          <p:nvPr/>
        </p:nvSpPr>
        <p:spPr>
          <a:xfrm>
            <a:off x="5468873" y="3019060"/>
            <a:ext cx="381712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0F05BF9E-0DCE-4063-A605-4168AE9F0CC3}"/>
              </a:ext>
            </a:extLst>
          </p:cNvPr>
          <p:cNvSpPr/>
          <p:nvPr/>
        </p:nvSpPr>
        <p:spPr>
          <a:xfrm>
            <a:off x="1515130" y="3866685"/>
            <a:ext cx="19460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FD4D2227-7043-45CD-8EF5-7EF82EACFA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045999"/>
            <a:ext cx="142293" cy="142293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BBDE650-79BB-4E94-B43D-539EC05FF0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338961"/>
            <a:ext cx="142293" cy="142293"/>
          </a:xfrm>
          <a:prstGeom prst="rect">
            <a:avLst/>
          </a:prstGeom>
        </p:spPr>
      </p:pic>
      <p:sp>
        <p:nvSpPr>
          <p:cNvPr id="181" name="object 20">
            <a:extLst>
              <a:ext uri="{FF2B5EF4-FFF2-40B4-BE49-F238E27FC236}">
                <a16:creationId xmlns:a16="http://schemas.microsoft.com/office/drawing/2014/main" id="{02D5C29F-A507-47F2-817A-2CCFFBE188B3}"/>
              </a:ext>
            </a:extLst>
          </p:cNvPr>
          <p:cNvSpPr/>
          <p:nvPr/>
        </p:nvSpPr>
        <p:spPr>
          <a:xfrm>
            <a:off x="2833455" y="2760608"/>
            <a:ext cx="928804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FD1DF91C-526A-47A7-89B4-56CE45716F45}"/>
              </a:ext>
            </a:extLst>
          </p:cNvPr>
          <p:cNvSpPr/>
          <p:nvPr/>
        </p:nvSpPr>
        <p:spPr>
          <a:xfrm>
            <a:off x="2833638" y="3308273"/>
            <a:ext cx="362277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8EBDE0C5-FA0F-4755-BB60-95B177825F63}"/>
              </a:ext>
            </a:extLst>
          </p:cNvPr>
          <p:cNvSpPr/>
          <p:nvPr/>
        </p:nvSpPr>
        <p:spPr>
          <a:xfrm>
            <a:off x="2838791" y="2485240"/>
            <a:ext cx="756897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20A63977-01DB-4E38-B5D4-A2459FCD6E17}"/>
              </a:ext>
            </a:extLst>
          </p:cNvPr>
          <p:cNvSpPr/>
          <p:nvPr/>
        </p:nvSpPr>
        <p:spPr>
          <a:xfrm>
            <a:off x="2838757" y="3862393"/>
            <a:ext cx="563893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FA0AC164-8C65-48BD-830C-BFEDE0960AF7}"/>
              </a:ext>
            </a:extLst>
          </p:cNvPr>
          <p:cNvSpPr/>
          <p:nvPr/>
        </p:nvSpPr>
        <p:spPr>
          <a:xfrm>
            <a:off x="4148529" y="2489507"/>
            <a:ext cx="90850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0586963D-C760-448D-84A1-DF9EC66B1B80}"/>
              </a:ext>
            </a:extLst>
          </p:cNvPr>
          <p:cNvSpPr/>
          <p:nvPr/>
        </p:nvSpPr>
        <p:spPr>
          <a:xfrm>
            <a:off x="4153338" y="2757974"/>
            <a:ext cx="597256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DD2BCE39-DE24-4AD2-90AD-E1472FE37D20}"/>
              </a:ext>
            </a:extLst>
          </p:cNvPr>
          <p:cNvSpPr/>
          <p:nvPr/>
        </p:nvSpPr>
        <p:spPr>
          <a:xfrm>
            <a:off x="4153338" y="3312246"/>
            <a:ext cx="527095" cy="14111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8" name="object 20">
            <a:extLst>
              <a:ext uri="{FF2B5EF4-FFF2-40B4-BE49-F238E27FC236}">
                <a16:creationId xmlns:a16="http://schemas.microsoft.com/office/drawing/2014/main" id="{4F1272C7-68BF-4F62-9B78-D3F11F57E1E0}"/>
              </a:ext>
            </a:extLst>
          </p:cNvPr>
          <p:cNvSpPr/>
          <p:nvPr/>
        </p:nvSpPr>
        <p:spPr>
          <a:xfrm>
            <a:off x="4158657" y="3865944"/>
            <a:ext cx="291899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E294734E-2CAA-47D6-B45D-F8A494BA2DD3}"/>
              </a:ext>
            </a:extLst>
          </p:cNvPr>
          <p:cNvSpPr/>
          <p:nvPr/>
        </p:nvSpPr>
        <p:spPr>
          <a:xfrm>
            <a:off x="5465534" y="2485240"/>
            <a:ext cx="998475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A322FBB2-47C0-41B7-A72B-E0BA89A7C6FA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4EC90AF7-CD72-44F7-A816-B3B79C96739A}"/>
              </a:ext>
            </a:extLst>
          </p:cNvPr>
          <p:cNvSpPr/>
          <p:nvPr/>
        </p:nvSpPr>
        <p:spPr>
          <a:xfrm>
            <a:off x="5470749" y="4153637"/>
            <a:ext cx="2717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11A0CB0E-F631-4583-B6F3-C983F3B083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2779333"/>
            <a:ext cx="135048" cy="135048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792D97B7-C267-47B1-96DD-DA86271D9D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6198" y1="36771" x2="36198" y2="36771"/>
                        <a14:foregroundMark x1="36094" y1="34635" x2="36094" y2="34635"/>
                        <a14:foregroundMark x1="35938" y1="33698" x2="35469" y2="36771"/>
                        <a14:foregroundMark x1="33125" y1="33229" x2="35469" y2="40365"/>
                        <a14:foregroundMark x1="36875" y1="32969" x2="37760" y2="46198"/>
                        <a14:foregroundMark x1="60938" y1="46406" x2="58906" y2="60729"/>
                        <a14:foregroundMark x1="52396" y1="41771" x2="52396" y2="63542"/>
                        <a14:foregroundMark x1="42604" y1="46667" x2="51302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" y="3553659"/>
            <a:ext cx="212537" cy="219359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0FCAFC34-C1BA-4BCE-866C-A5E283938CF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" y="3865718"/>
            <a:ext cx="145334" cy="1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589</Words>
  <Application>Microsoft Office PowerPoint</Application>
  <PresentationFormat>Широкоэкранный</PresentationFormat>
  <Paragraphs>161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138</cp:revision>
  <dcterms:created xsi:type="dcterms:W3CDTF">2024-07-25T07:55:13Z</dcterms:created>
  <dcterms:modified xsi:type="dcterms:W3CDTF">2025-04-27T13:55:45Z</dcterms:modified>
</cp:coreProperties>
</file>