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xmlns="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xmlns="" id="{611EA1AA-82DE-49FA-90E3-F7520BA3B146}"/>
              </a:ext>
            </a:extLst>
          </p:cNvPr>
          <p:cNvSpPr/>
          <p:nvPr/>
        </p:nvSpPr>
        <p:spPr>
          <a:xfrm>
            <a:off x="7476438" y="665978"/>
            <a:ext cx="4729999" cy="54742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xmlns="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91" y="2554173"/>
            <a:ext cx="6010391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проекта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и дошкольное образование. Школа обучает детей от трех до девятнадцати лет и предоставляет аттестаты и сертификаты среднего образования отвечающим международным стандартам 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5043" y="149136"/>
            <a:ext cx="973460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Создание дошкольного и школьного образовательного учреждения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6694" y="1155356"/>
            <a:ext cx="2826772" cy="139204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создание дошкольного (240 мест) и школьного (792 мест) частного  образовательного учреждения, предоставляющая образование по международным стандартам с участием специалистов из Канады. 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компании в качестве потенциальных инвесторов.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инвестору</a:t>
            </a:r>
            <a:endParaRPr kumimoji="0" lang="uz-Cyrl-UZ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инвестиций в размере 1,73 </a:t>
            </a: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долларов США, из которых: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593826"/>
            <a:ext cx="2980550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        - 29,0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и займы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- 71,0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1,23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94030" y="2087588"/>
            <a:ext cx="2742299" cy="32162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1450" marR="38100" lvl="0" indent="-17145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финансирования проекта будет определена после переговоров с инвестор</a:t>
            </a:r>
            <a:r>
              <a:rPr lang="ru-RU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xmlns="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xmlns="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xmlns="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xmlns="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xmlns="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xmlns="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xmlns="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xmlns="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xmlns="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xmlns="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xmlns="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xmlns="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xmlns="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xmlns="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xmlns="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xmlns="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xmlns="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xmlns="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г. Самарканд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xmlns="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xmlns="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51813"/>
              </p:ext>
            </p:extLst>
          </p:nvPr>
        </p:nvGraphicFramePr>
        <p:xfrm>
          <a:off x="9104632" y="6304133"/>
          <a:ext cx="1658933" cy="57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xmlns="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xmlns="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Город Самарканд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123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573,2 тысяч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xmlns="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1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6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ru-RU" sz="900" spc="-25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гектар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xmlns="" id="{B156FD3C-999A-4717-AEA5-AC61148EAC7C}"/>
              </a:ext>
            </a:extLst>
          </p:cNvPr>
          <p:cNvSpPr txBox="1"/>
          <p:nvPr/>
        </p:nvSpPr>
        <p:spPr>
          <a:xfrm>
            <a:off x="6360196" y="4765586"/>
            <a:ext cx="2708084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11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uz-Cyrl-UZ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intrenational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 in Samarkand</a:t>
            </a:r>
            <a:r>
              <a:rPr lang="uz-Cyrl-UZ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xmlns="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73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xmlns="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xmlns="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xmlns="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xmlns="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xmlns="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xmlns="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xmlns="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xmlns="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xmlns="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xmlns="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1,5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xmlns="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,13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xmlns="" id="{D1DA2079-FA3A-4CCA-B6E0-1E240B48FA7A}"/>
              </a:ext>
            </a:extLst>
          </p:cNvPr>
          <p:cNvSpPr txBox="1"/>
          <p:nvPr/>
        </p:nvSpPr>
        <p:spPr>
          <a:xfrm>
            <a:off x="8070181" y="1969939"/>
            <a:ext cx="10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0,07 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миллион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xmlns="" id="{8B126DFF-D70B-4294-B3A0-6F463923D92F}"/>
              </a:ext>
            </a:extLst>
          </p:cNvPr>
          <p:cNvSpPr txBox="1"/>
          <p:nvPr/>
        </p:nvSpPr>
        <p:spPr>
          <a:xfrm>
            <a:off x="8096422" y="2341288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,03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xmlns="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xmlns="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xmlns="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xmlns="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xmlns="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86,5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xmlns="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xmlns="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xmlns="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,7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xmlns="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56,8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xmlns="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xmlns="" id="{9BFAFE02-EFC6-49F5-AF0A-0A7F1A98B6D4}"/>
              </a:ext>
            </a:extLst>
          </p:cNvPr>
          <p:cNvSpPr txBox="1"/>
          <p:nvPr/>
        </p:nvSpPr>
        <p:spPr>
          <a:xfrm>
            <a:off x="10526067" y="2960541"/>
            <a:ext cx="1718535" cy="19011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3,5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43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xmlns="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образование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xmlns="" id="{7B46E957-4C26-42B4-8DA3-9D55C1ADADC4}"/>
              </a:ext>
            </a:extLst>
          </p:cNvPr>
          <p:cNvSpPr txBox="1"/>
          <p:nvPr/>
        </p:nvSpPr>
        <p:spPr>
          <a:xfrm>
            <a:off x="109791" y="3143378"/>
            <a:ext cx="6035443" cy="21409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образование?</a:t>
            </a:r>
          </a:p>
          <a:p>
            <a:pPr marL="184150" marR="7620" lvl="0" indent="-17145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выгоды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Образование — это инвестиция в будущее, и чем больше людей получает качественные знания, тем сильнее экономика и общество.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окупаемость.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 проекты, в отличие от традиционных, быстро переходят от этапа создания продукта к первым продажам.</a:t>
            </a:r>
          </a:p>
          <a:p>
            <a:pPr marL="184150" marR="7620" lvl="0" indent="-17145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технологии обучения.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Все более ценными будут технологические образовательные проекты, интегрированные с искусственным интеллектом, и позволяющие сделать обучение индивидуальным для каждого учащегося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поддержка отрасли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ближайшие 3–4 года Узбекистан планирует увеличить охват дошкольным образованием как минимум до 80% детей. Для этого собираются создать детские сады на 240 тысяч мест с привлечением частного сектора. Также планируется за счёт бюджетных средств создать 112 тысяч новых ученических мест в 58 современных школах регионов, привлекая средства МФИ. </a:t>
            </a: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xmlns="" id="{F693A2C5-FD3C-4EE9-AA4D-BA4F98EE6A3C}"/>
              </a:ext>
            </a:extLst>
          </p:cNvPr>
          <p:cNvSpPr txBox="1"/>
          <p:nvPr/>
        </p:nvSpPr>
        <p:spPr>
          <a:xfrm>
            <a:off x="112326" y="5189245"/>
            <a:ext cx="6063123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Спрос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школах Узбекистана не хватает 1,2 миллиона ученических мест, при этом показатель страны считается самым большим среди государств Центральной Азии.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2025 году планируют построить 162 дошкольных образовательных учреждения, открыть 100 частных детских садов и тысячу семейных детских садов, но в этом случае охват дошкольным образованием детей составит до 78%.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Преимущества канадской системы образования включают разнообразие программ, высокие стандарты преподавания и гибкие форматы обучения. Эти преимущества проявляются в разных аспектах: в дошкольном, в среднем и высшем образовании. </a:t>
            </a: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xmlns="" id="{450A1FA4-0045-4BF5-B8BE-C284EA22E885}"/>
              </a:ext>
            </a:extLst>
          </p:cNvPr>
          <p:cNvSpPr txBox="1"/>
          <p:nvPr/>
        </p:nvSpPr>
        <p:spPr>
          <a:xfrm>
            <a:off x="6486577" y="5380926"/>
            <a:ext cx="2650571" cy="134729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</a:t>
            </a:r>
            <a:r>
              <a:rPr lang="uz-Cyrl-UZ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15-марта 2024 года</a:t>
            </a:r>
          </a:p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 – 10,0 млн. сум</a:t>
            </a:r>
          </a:p>
          <a:p>
            <a:pPr marR="38100" lvl="0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Баходиров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Зариф – 100% </a:t>
            </a:r>
          </a:p>
          <a:p>
            <a:pPr marR="38100" lvl="0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тел.: +998 91 313 33 99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zarifbahodirov3@gmail.com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Самарканд, МФЙ Узбекистан, улица Узбекистан, 114.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A25581F-29C4-435F-BFBB-B6BBE6B88948}"/>
              </a:ext>
            </a:extLst>
          </p:cNvPr>
          <p:cNvCxnSpPr>
            <a:cxnSpLocks/>
          </p:cNvCxnSpPr>
          <p:nvPr/>
        </p:nvCxnSpPr>
        <p:spPr>
          <a:xfrm>
            <a:off x="11092793" y="5182420"/>
            <a:ext cx="9118" cy="780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117298-14AC-416D-800D-788AF8B6E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87" y="2860239"/>
            <a:ext cx="4067407" cy="1899793"/>
          </a:xfrm>
          <a:prstGeom prst="rect">
            <a:avLst/>
          </a:prstGeom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="" id="{F429077D-560F-4C58-A24D-D5B4B5F1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" y="756567"/>
            <a:ext cx="3179629" cy="17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xmlns="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xmlns="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xmlns="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xmlns="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xmlns="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xmlns="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xmlns="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xmlns="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xmlns="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xmlns="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xmlns="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xmlns="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xmlns="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xmlns="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xmlns="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xmlns="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xmlns="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xmlns="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xmlns="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xmlns="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xmlns="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xmlns="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xmlns="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xmlns="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xmlns="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xmlns="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xmlns="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xmlns="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xmlns="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xmlns="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xmlns="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451</Words>
  <Application>Microsoft Office PowerPoint</Application>
  <PresentationFormat>Произвольный</PresentationFormat>
  <Paragraphs>115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Office Theme</vt:lpstr>
      <vt:lpstr>Создание дошкольного и школьного образовательного учреждения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Пользователь</cp:lastModifiedBy>
  <cp:revision>50</cp:revision>
  <dcterms:created xsi:type="dcterms:W3CDTF">2025-05-23T13:06:22Z</dcterms:created>
  <dcterms:modified xsi:type="dcterms:W3CDTF">2025-07-14T06:25:32Z</dcterms:modified>
</cp:coreProperties>
</file>