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diagramData" Target="../diagrams/data2.xml"/><Relationship Id="rId21" Type="http://schemas.openxmlformats.org/officeDocument/2006/relationships/image" Target="../media/image16.png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кондиционеров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2334869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2217" y="2165222"/>
            <a:ext cx="1547593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Производство теплообменников, вентиляторов и двигателей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4776" y="2151101"/>
            <a:ext cx="148469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Сборка блока кондиционера и соединительных деталей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336227" y="2159521"/>
            <a:ext cx="1128732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качества, упаковка и логистика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34302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</a:t>
            </a:r>
            <a:r>
              <a:rPr lang="ru-RU" sz="1400" spc="-20">
                <a:solidFill>
                  <a:srgbClr val="00425F"/>
                </a:solidFill>
                <a:latin typeface="Montserrat" pitchFamily="2" charset="-52"/>
                <a:cs typeface="Arial MT"/>
              </a:rPr>
              <a:t>штук кондиционеров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кондиционера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4688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5981999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F33730C-1968-4B7E-BD07-1C909705DED4}"/>
              </a:ext>
            </a:extLst>
          </p:cNvPr>
          <p:cNvSpPr/>
          <p:nvPr/>
        </p:nvSpPr>
        <p:spPr>
          <a:xfrm>
            <a:off x="5156373" y="563769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B4E43E6-1CF2-4BA6-BC66-00CD74BD7473}"/>
              </a:ext>
            </a:extLst>
          </p:cNvPr>
          <p:cNvSpPr/>
          <p:nvPr/>
        </p:nvSpPr>
        <p:spPr>
          <a:xfrm>
            <a:off x="5195601" y="6076244"/>
            <a:ext cx="11256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147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3E57705-F894-4D2C-BAE1-FF5FB2BE2A1C}"/>
              </a:ext>
            </a:extLst>
          </p:cNvPr>
          <p:cNvSpPr/>
          <p:nvPr/>
        </p:nvSpPr>
        <p:spPr>
          <a:xfrm>
            <a:off x="6666228" y="6066720"/>
            <a:ext cx="1075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42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F2C0004-7081-469A-8AB1-3CA6E67A8C6B}"/>
              </a:ext>
            </a:extLst>
          </p:cNvPr>
          <p:cNvSpPr/>
          <p:nvPr/>
        </p:nvSpPr>
        <p:spPr>
          <a:xfrm>
            <a:off x="8117340" y="6063006"/>
            <a:ext cx="11368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100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3E2358-9746-48E8-BAA1-3A31B98AFF5D}"/>
              </a:ext>
            </a:extLst>
          </p:cNvPr>
          <p:cNvSpPr/>
          <p:nvPr/>
        </p:nvSpPr>
        <p:spPr>
          <a:xfrm>
            <a:off x="9516337" y="6063006"/>
            <a:ext cx="11753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800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F0C3FAB-024D-4C5C-BAFE-99C6C1AFC21D}"/>
              </a:ext>
            </a:extLst>
          </p:cNvPr>
          <p:cNvSpPr/>
          <p:nvPr/>
        </p:nvSpPr>
        <p:spPr>
          <a:xfrm>
            <a:off x="6762408" y="563769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9787EE7-0674-4618-9C70-A274465B66BE}"/>
              </a:ext>
            </a:extLst>
          </p:cNvPr>
          <p:cNvSpPr/>
          <p:nvPr/>
        </p:nvSpPr>
        <p:spPr>
          <a:xfrm>
            <a:off x="8235161" y="563769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F44B008-056E-44F5-A9A8-F3CA7F978B15}"/>
              </a:ext>
            </a:extLst>
          </p:cNvPr>
          <p:cNvSpPr/>
          <p:nvPr/>
        </p:nvSpPr>
        <p:spPr>
          <a:xfrm>
            <a:off x="9172437" y="557673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2438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кондиционеров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</a:t>
            </a:r>
            <a:r>
              <a:rPr lang="ru-RU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кондиционеров 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кондиционера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849759" y="171570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кондиционеров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72" name="Таблица 7">
            <a:extLst>
              <a:ext uri="{FF2B5EF4-FFF2-40B4-BE49-F238E27FC236}">
                <a16:creationId xmlns:a16="http://schemas.microsoft.com/office/drawing/2014/main" id="{C3963139-7184-451B-A2D2-9518708F9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83674"/>
              </p:ext>
            </p:extLst>
          </p:nvPr>
        </p:nvGraphicFramePr>
        <p:xfrm>
          <a:off x="184849" y="22880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Тайван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Мексика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uz-Cyrl-UZ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ADD1A4C-DD2C-4DC5-A742-ED0C6B1C7E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0" y="2654880"/>
            <a:ext cx="142390" cy="124839"/>
          </a:xfrm>
          <a:prstGeom prst="rect">
            <a:avLst/>
          </a:prstGeom>
        </p:spPr>
      </p:pic>
      <p:sp>
        <p:nvSpPr>
          <p:cNvPr id="74" name="object 20">
            <a:extLst>
              <a:ext uri="{FF2B5EF4-FFF2-40B4-BE49-F238E27FC236}">
                <a16:creationId xmlns:a16="http://schemas.microsoft.com/office/drawing/2014/main" id="{3639EBE6-E9D6-4FE6-A26D-8653E43070AA}"/>
              </a:ext>
            </a:extLst>
          </p:cNvPr>
          <p:cNvSpPr/>
          <p:nvPr/>
        </p:nvSpPr>
        <p:spPr>
          <a:xfrm>
            <a:off x="1517194" y="2352936"/>
            <a:ext cx="352881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5" name="object 20">
            <a:extLst>
              <a:ext uri="{FF2B5EF4-FFF2-40B4-BE49-F238E27FC236}">
                <a16:creationId xmlns:a16="http://schemas.microsoft.com/office/drawing/2014/main" id="{3D1753F3-B354-4206-8086-0EB9E95F52A0}"/>
              </a:ext>
            </a:extLst>
          </p:cNvPr>
          <p:cNvSpPr/>
          <p:nvPr/>
        </p:nvSpPr>
        <p:spPr>
          <a:xfrm>
            <a:off x="1517193" y="2642024"/>
            <a:ext cx="104265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C18BC174-8511-4F83-98E8-12326E9EA215}"/>
              </a:ext>
            </a:extLst>
          </p:cNvPr>
          <p:cNvSpPr/>
          <p:nvPr/>
        </p:nvSpPr>
        <p:spPr>
          <a:xfrm>
            <a:off x="1517195" y="2907382"/>
            <a:ext cx="46192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201DBF18-F07D-42E8-A707-382E04D3348B}"/>
              </a:ext>
            </a:extLst>
          </p:cNvPr>
          <p:cNvSpPr/>
          <p:nvPr/>
        </p:nvSpPr>
        <p:spPr>
          <a:xfrm>
            <a:off x="1517194" y="3182608"/>
            <a:ext cx="21805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188AB32C-0F54-468E-89AF-F18B3D977FF6}"/>
              </a:ext>
            </a:extLst>
          </p:cNvPr>
          <p:cNvSpPr/>
          <p:nvPr/>
        </p:nvSpPr>
        <p:spPr>
          <a:xfrm>
            <a:off x="1517194" y="3456893"/>
            <a:ext cx="17825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8FF74D2C-1B32-498D-855E-BC3890A5150F}"/>
              </a:ext>
            </a:extLst>
          </p:cNvPr>
          <p:cNvSpPr/>
          <p:nvPr/>
        </p:nvSpPr>
        <p:spPr>
          <a:xfrm>
            <a:off x="1512748" y="3732625"/>
            <a:ext cx="29700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5A8283BC-F7E6-40AB-851F-BFE74E6B4D5B}"/>
              </a:ext>
            </a:extLst>
          </p:cNvPr>
          <p:cNvSpPr/>
          <p:nvPr/>
        </p:nvSpPr>
        <p:spPr>
          <a:xfrm>
            <a:off x="1520208" y="3999161"/>
            <a:ext cx="1404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object 20">
            <a:extLst>
              <a:ext uri="{FF2B5EF4-FFF2-40B4-BE49-F238E27FC236}">
                <a16:creationId xmlns:a16="http://schemas.microsoft.com/office/drawing/2014/main" id="{83C7E44B-FF13-4893-940B-221F1E202000}"/>
              </a:ext>
            </a:extLst>
          </p:cNvPr>
          <p:cNvSpPr/>
          <p:nvPr/>
        </p:nvSpPr>
        <p:spPr>
          <a:xfrm>
            <a:off x="2842992" y="2354764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3678713C-A607-4AAB-B0E4-3ECBD05E4D8A}"/>
              </a:ext>
            </a:extLst>
          </p:cNvPr>
          <p:cNvSpPr/>
          <p:nvPr/>
        </p:nvSpPr>
        <p:spPr>
          <a:xfrm>
            <a:off x="2837449" y="2634984"/>
            <a:ext cx="93921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31493F83-FF95-4C46-9697-019687DE8F2B}"/>
              </a:ext>
            </a:extLst>
          </p:cNvPr>
          <p:cNvSpPr/>
          <p:nvPr/>
        </p:nvSpPr>
        <p:spPr>
          <a:xfrm>
            <a:off x="2834314" y="3743129"/>
            <a:ext cx="29700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3659D7B7-ECE0-4BA1-89A1-80420FB47D2B}"/>
              </a:ext>
            </a:extLst>
          </p:cNvPr>
          <p:cNvSpPr/>
          <p:nvPr/>
        </p:nvSpPr>
        <p:spPr>
          <a:xfrm>
            <a:off x="2834313" y="3467397"/>
            <a:ext cx="218057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21688EDA-0A5E-4F11-A051-0CB3E3483112}"/>
              </a:ext>
            </a:extLst>
          </p:cNvPr>
          <p:cNvSpPr/>
          <p:nvPr/>
        </p:nvSpPr>
        <p:spPr>
          <a:xfrm>
            <a:off x="4152626" y="2352936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A2596FA0-66F6-4FEC-8E14-C3E3E87E3CFE}"/>
              </a:ext>
            </a:extLst>
          </p:cNvPr>
          <p:cNvSpPr/>
          <p:nvPr/>
        </p:nvSpPr>
        <p:spPr>
          <a:xfrm>
            <a:off x="4152626" y="2900342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B7D4F9B-E094-4090-B42D-0C38A00D7424}"/>
              </a:ext>
            </a:extLst>
          </p:cNvPr>
          <p:cNvSpPr/>
          <p:nvPr/>
        </p:nvSpPr>
        <p:spPr>
          <a:xfrm>
            <a:off x="4155514" y="26349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36AD177A-BB50-4767-8756-7EFAA72002DA}"/>
              </a:ext>
            </a:extLst>
          </p:cNvPr>
          <p:cNvSpPr/>
          <p:nvPr/>
        </p:nvSpPr>
        <p:spPr>
          <a:xfrm>
            <a:off x="4152625" y="3186072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9C3709CA-5A6E-4BC1-9908-3E46F6DB7E7B}"/>
              </a:ext>
            </a:extLst>
          </p:cNvPr>
          <p:cNvSpPr/>
          <p:nvPr/>
        </p:nvSpPr>
        <p:spPr>
          <a:xfrm>
            <a:off x="4153927" y="3460357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20">
            <a:extLst>
              <a:ext uri="{FF2B5EF4-FFF2-40B4-BE49-F238E27FC236}">
                <a16:creationId xmlns:a16="http://schemas.microsoft.com/office/drawing/2014/main" id="{40C87B87-F43A-474F-A190-70FAAD1A5FAE}"/>
              </a:ext>
            </a:extLst>
          </p:cNvPr>
          <p:cNvSpPr/>
          <p:nvPr/>
        </p:nvSpPr>
        <p:spPr>
          <a:xfrm>
            <a:off x="4155801" y="3736089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B7096F9C-53F5-4399-B87B-F58CBB5C7DAF}"/>
              </a:ext>
            </a:extLst>
          </p:cNvPr>
          <p:cNvSpPr/>
          <p:nvPr/>
        </p:nvSpPr>
        <p:spPr>
          <a:xfrm>
            <a:off x="4155124" y="4002625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" name="object 42">
            <a:extLst>
              <a:ext uri="{FF2B5EF4-FFF2-40B4-BE49-F238E27FC236}">
                <a16:creationId xmlns:a16="http://schemas.microsoft.com/office/drawing/2014/main" id="{193E3721-2F38-487E-8E93-BAD7AF1EDC8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2020" y="4269900"/>
            <a:ext cx="148568" cy="159112"/>
          </a:xfrm>
          <a:prstGeom prst="rect">
            <a:avLst/>
          </a:prstGeom>
        </p:spPr>
      </p:pic>
      <p:sp>
        <p:nvSpPr>
          <p:cNvPr id="104" name="object 20">
            <a:extLst>
              <a:ext uri="{FF2B5EF4-FFF2-40B4-BE49-F238E27FC236}">
                <a16:creationId xmlns:a16="http://schemas.microsoft.com/office/drawing/2014/main" id="{B60C1683-5AF1-4B77-8B11-3C771D706A81}"/>
              </a:ext>
            </a:extLst>
          </p:cNvPr>
          <p:cNvSpPr/>
          <p:nvPr/>
        </p:nvSpPr>
        <p:spPr>
          <a:xfrm>
            <a:off x="5469822" y="2358329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661DCB7D-01D2-421B-9CB8-28D65051008B}"/>
              </a:ext>
            </a:extLst>
          </p:cNvPr>
          <p:cNvSpPr/>
          <p:nvPr/>
        </p:nvSpPr>
        <p:spPr>
          <a:xfrm>
            <a:off x="5472259" y="2634984"/>
            <a:ext cx="62374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F9A53149-60CE-4771-ADB2-95A2B1E22E7E}"/>
              </a:ext>
            </a:extLst>
          </p:cNvPr>
          <p:cNvSpPr/>
          <p:nvPr/>
        </p:nvSpPr>
        <p:spPr>
          <a:xfrm>
            <a:off x="5471037" y="2900342"/>
            <a:ext cx="9948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890B39F-D72E-4BDB-A06D-ED1C672E14B6}"/>
              </a:ext>
            </a:extLst>
          </p:cNvPr>
          <p:cNvSpPr/>
          <p:nvPr/>
        </p:nvSpPr>
        <p:spPr>
          <a:xfrm>
            <a:off x="5469822" y="3186072"/>
            <a:ext cx="5261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E8B564A4-06FB-428B-A484-9D1EE15A43EE}"/>
              </a:ext>
            </a:extLst>
          </p:cNvPr>
          <p:cNvSpPr/>
          <p:nvPr/>
        </p:nvSpPr>
        <p:spPr>
          <a:xfrm>
            <a:off x="5469822" y="3460357"/>
            <a:ext cx="5261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object 20">
            <a:extLst>
              <a:ext uri="{FF2B5EF4-FFF2-40B4-BE49-F238E27FC236}">
                <a16:creationId xmlns:a16="http://schemas.microsoft.com/office/drawing/2014/main" id="{8D8B67FD-F7CC-49C8-89F6-4729A572FF79}"/>
              </a:ext>
            </a:extLst>
          </p:cNvPr>
          <p:cNvSpPr/>
          <p:nvPr/>
        </p:nvSpPr>
        <p:spPr>
          <a:xfrm>
            <a:off x="5469823" y="3736089"/>
            <a:ext cx="6261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252AD2FC-4A68-48C5-9726-3A987B2ABF48}"/>
              </a:ext>
            </a:extLst>
          </p:cNvPr>
          <p:cNvSpPr/>
          <p:nvPr/>
        </p:nvSpPr>
        <p:spPr>
          <a:xfrm>
            <a:off x="5469823" y="4002625"/>
            <a:ext cx="3088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1E777050-8B41-477B-A8D6-C1A8CFA187AA}"/>
              </a:ext>
            </a:extLst>
          </p:cNvPr>
          <p:cNvSpPr/>
          <p:nvPr/>
        </p:nvSpPr>
        <p:spPr>
          <a:xfrm>
            <a:off x="4152625" y="42795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527C9A70-7161-4CCE-89A3-85CD1C44C8E5}"/>
              </a:ext>
            </a:extLst>
          </p:cNvPr>
          <p:cNvSpPr/>
          <p:nvPr/>
        </p:nvSpPr>
        <p:spPr>
          <a:xfrm>
            <a:off x="5469910" y="4279581"/>
            <a:ext cx="62608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A1776DB7-6358-4BAC-8518-537F572FB78A}"/>
              </a:ext>
            </a:extLst>
          </p:cNvPr>
          <p:cNvSpPr/>
          <p:nvPr/>
        </p:nvSpPr>
        <p:spPr>
          <a:xfrm>
            <a:off x="1520208" y="4282642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7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4FC6E50E-C2AA-4B78-B572-607F6A44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2" y="2359730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DF1A6E29-6D73-4E64-822F-A7BA5B2B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0" y="292548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Флаг США Компьютерные иконки, США, флаг, сша, флаг сша png | PNGWing">
            <a:extLst>
              <a:ext uri="{FF2B5EF4-FFF2-40B4-BE49-F238E27FC236}">
                <a16:creationId xmlns:a16="http://schemas.microsoft.com/office/drawing/2014/main" id="{3F8830F5-1A11-448A-A954-14ECEB46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49" b="94693" l="1389" r="95556">
                        <a14:foregroundMark x1="21389" y1="11732" x2="50278" y2="4749"/>
                        <a14:foregroundMark x1="50278" y1="4749" x2="60278" y2="5866"/>
                        <a14:foregroundMark x1="78056" y1="17318" x2="96111" y2="65363"/>
                        <a14:foregroundMark x1="96111" y1="65363" x2="84167" y2="74860"/>
                        <a14:foregroundMark x1="84167" y1="74860" x2="70833" y2="80168"/>
                        <a14:foregroundMark x1="70833" y1="80168" x2="59167" y2="89106"/>
                        <a14:foregroundMark x1="59167" y1="89106" x2="41111" y2="90223"/>
                        <a14:foregroundMark x1="41111" y1="90223" x2="25000" y2="85196"/>
                        <a14:foregroundMark x1="25000" y1="85196" x2="9444" y2="54749"/>
                        <a14:foregroundMark x1="9444" y1="54749" x2="8889" y2="42179"/>
                        <a14:foregroundMark x1="75000" y1="17039" x2="91667" y2="41341"/>
                        <a14:foregroundMark x1="91667" y1="41341" x2="95556" y2="55028"/>
                        <a14:foregroundMark x1="95556" y1="55028" x2="94444" y2="57821"/>
                        <a14:foregroundMark x1="93333" y1="55866" x2="84167" y2="69553"/>
                        <a14:foregroundMark x1="84167" y1="69553" x2="56389" y2="71508"/>
                        <a14:foregroundMark x1="56667" y1="53073" x2="55000" y2="54190"/>
                        <a14:foregroundMark x1="45000" y1="57821" x2="45000" y2="57821"/>
                        <a14:foregroundMark x1="48333" y1="45810" x2="48333" y2="45810"/>
                        <a14:foregroundMark x1="52500" y1="46927" x2="52500" y2="46927"/>
                        <a14:foregroundMark x1="52500" y1="46369" x2="51389" y2="45810"/>
                        <a14:foregroundMark x1="50278" y1="45251" x2="50278" y2="45251"/>
                        <a14:foregroundMark x1="48611" y1="44693" x2="46944" y2="44693"/>
                        <a14:foregroundMark x1="43056" y1="44693" x2="43056" y2="44693"/>
                        <a14:foregroundMark x1="42222" y1="41341" x2="44167" y2="39944"/>
                        <a14:foregroundMark x1="24722" y1="10056" x2="13889" y2="18994"/>
                        <a14:foregroundMark x1="13889" y1="18994" x2="4722" y2="45810"/>
                        <a14:foregroundMark x1="4722" y1="45810" x2="10556" y2="74302"/>
                        <a14:foregroundMark x1="10556" y1="74302" x2="18611" y2="86592"/>
                        <a14:foregroundMark x1="18611" y1="86592" x2="46667" y2="96089"/>
                        <a14:foregroundMark x1="46667" y1="96089" x2="61111" y2="94972"/>
                        <a14:foregroundMark x1="61111" y1="94972" x2="86944" y2="81564"/>
                        <a14:foregroundMark x1="86944" y1="81564" x2="94167" y2="53073"/>
                        <a14:foregroundMark x1="94167" y1="53073" x2="92778" y2="37430"/>
                        <a14:foregroundMark x1="92778" y1="37430" x2="84722" y2="23743"/>
                        <a14:foregroundMark x1="84722" y1="23743" x2="73889" y2="13687"/>
                        <a14:foregroundMark x1="73889" y1="13687" x2="59444" y2="7263"/>
                        <a14:foregroundMark x1="59444" y1="7263" x2="29444" y2="6145"/>
                        <a14:foregroundMark x1="29444" y1="6145" x2="25000" y2="10335"/>
                        <a14:foregroundMark x1="38889" y1="24022" x2="29444" y2="49721"/>
                        <a14:foregroundMark x1="29444" y1="49721" x2="26944" y2="35196"/>
                        <a14:foregroundMark x1="26944" y1="35196" x2="20833" y2="49162"/>
                        <a14:foregroundMark x1="20833" y1="49162" x2="30000" y2="33520"/>
                        <a14:foregroundMark x1="30000" y1="33520" x2="32222" y2="50559"/>
                        <a14:foregroundMark x1="32222" y1="50559" x2="43611" y2="37430"/>
                        <a14:foregroundMark x1="43611" y1="37430" x2="43333" y2="43296"/>
                        <a14:foregroundMark x1="65278" y1="28492" x2="42222" y2="57821"/>
                        <a14:foregroundMark x1="42222" y1="57821" x2="61944" y2="42179"/>
                        <a14:foregroundMark x1="61944" y1="42179" x2="57778" y2="64246"/>
                        <a14:foregroundMark x1="57778" y1="64246" x2="69722" y2="71229"/>
                        <a14:foregroundMark x1="71667" y1="37989" x2="48889" y2="84358"/>
                        <a14:foregroundMark x1="48889" y1="84358" x2="64722" y2="64804"/>
                        <a14:foregroundMark x1="64722" y1="64804" x2="70556" y2="77095"/>
                        <a14:foregroundMark x1="70000" y1="43296" x2="56667" y2="79330"/>
                        <a14:foregroundMark x1="56667" y1="79330" x2="74444" y2="62849"/>
                        <a14:foregroundMark x1="74444" y1="62849" x2="68056" y2="81006"/>
                        <a14:foregroundMark x1="68056" y1="81006" x2="65556" y2="75140"/>
                        <a14:foregroundMark x1="61111" y1="78492" x2="43889" y2="80726"/>
                        <a14:foregroundMark x1="43889" y1="80726" x2="58056" y2="81564"/>
                        <a14:foregroundMark x1="58056" y1="81564" x2="43056" y2="88268"/>
                        <a14:foregroundMark x1="43056" y1="88268" x2="57222" y2="80447"/>
                        <a14:foregroundMark x1="57222" y1="80447" x2="17500" y2="77933"/>
                        <a14:foregroundMark x1="17500" y1="77933" x2="33611" y2="77374"/>
                        <a14:foregroundMark x1="33611" y1="77374" x2="19167" y2="79888"/>
                        <a14:foregroundMark x1="19167" y1="79888" x2="59167" y2="76536"/>
                        <a14:foregroundMark x1="59167" y1="76536" x2="43889" y2="78771"/>
                        <a14:foregroundMark x1="43889" y1="78771" x2="26111" y2="75419"/>
                        <a14:foregroundMark x1="26111" y1="75419" x2="43611" y2="75140"/>
                        <a14:foregroundMark x1="43611" y1="75140" x2="23056" y2="75698"/>
                        <a14:foregroundMark x1="23056" y1="75698" x2="46667" y2="73464"/>
                        <a14:foregroundMark x1="46667" y1="73464" x2="28889" y2="72346"/>
                        <a14:foregroundMark x1="28889" y1="72346" x2="17778" y2="63128"/>
                        <a14:foregroundMark x1="17778" y1="63128" x2="1389" y2="63687"/>
                        <a14:foregroundMark x1="1389" y1="63687" x2="15833" y2="61173"/>
                        <a14:foregroundMark x1="15833" y1="61173" x2="29444" y2="65363"/>
                        <a14:foregroundMark x1="29444" y1="65363" x2="42778" y2="61173"/>
                        <a14:foregroundMark x1="42778" y1="61173" x2="66111" y2="65084"/>
                        <a14:foregroundMark x1="51667" y1="34916" x2="51667" y2="34916"/>
                        <a14:foregroundMark x1="45000" y1="29888" x2="45000" y2="29888"/>
                        <a14:foregroundMark x1="40000" y1="34078" x2="40000" y2="34078"/>
                        <a14:foregroundMark x1="32222" y1="29050" x2="32222" y2="29050"/>
                        <a14:foregroundMark x1="25833" y1="23743" x2="25833" y2="23743"/>
                        <a14:foregroundMark x1="19722" y1="16480" x2="19722" y2="16480"/>
                        <a14:foregroundMark x1="19722" y1="28492" x2="19722" y2="28492"/>
                        <a14:foregroundMark x1="13611" y1="33240" x2="13611" y2="33240"/>
                        <a14:foregroundMark x1="13056" y1="46089" x2="13056" y2="46089"/>
                        <a14:foregroundMark x1="19167" y1="41061" x2="19167" y2="41061"/>
                        <a14:foregroundMark x1="20000" y1="52235" x2="20000" y2="52235"/>
                        <a14:foregroundMark x1="72500" y1="50559" x2="72500" y2="50559"/>
                        <a14:foregroundMark x1="65278" y1="46369" x2="65278" y2="46369"/>
                        <a14:foregroundMark x1="63889" y1="34637" x2="63889" y2="34637"/>
                        <a14:foregroundMark x1="59167" y1="28212" x2="59167" y2="28212"/>
                        <a14:foregroundMark x1="64167" y1="24581" x2="64167" y2="24581"/>
                        <a14:foregroundMark x1="71667" y1="16760" x2="71667" y2="16760"/>
                        <a14:foregroundMark x1="70833" y1="29609" x2="70833" y2="29609"/>
                        <a14:foregroundMark x1="57500" y1="17039" x2="57500" y2="17039"/>
                        <a14:foregroundMark x1="51944" y1="22067" x2="51944" y2="22067"/>
                        <a14:foregroundMark x1="46667" y1="18994" x2="46667" y2="18994"/>
                        <a14:foregroundMark x1="45278" y1="16760" x2="45278" y2="16760"/>
                        <a14:foregroundMark x1="32778" y1="17877" x2="32778" y2="17877"/>
                        <a14:foregroundMark x1="38611" y1="12570" x2="38611" y2="12570"/>
                        <a14:foregroundMark x1="51111" y1="12570" x2="51111" y2="12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0" y="3217470"/>
            <a:ext cx="14209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Флаг Индии – Бесплатные иконки: флаги">
            <a:extLst>
              <a:ext uri="{FF2B5EF4-FFF2-40B4-BE49-F238E27FC236}">
                <a16:creationId xmlns:a16="http://schemas.microsoft.com/office/drawing/2014/main" id="{A3DF085C-36BC-4F06-AEA6-0E4D7DF9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0" y="3490214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object 20">
            <a:extLst>
              <a:ext uri="{FF2B5EF4-FFF2-40B4-BE49-F238E27FC236}">
                <a16:creationId xmlns:a16="http://schemas.microsoft.com/office/drawing/2014/main" id="{0D07311A-E9E2-44C9-B36B-46CF34809B49}"/>
              </a:ext>
            </a:extLst>
          </p:cNvPr>
          <p:cNvSpPr/>
          <p:nvPr/>
        </p:nvSpPr>
        <p:spPr>
          <a:xfrm>
            <a:off x="2829080" y="2905050"/>
            <a:ext cx="4157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23" name="Picture 2" descr="Тайвань – Бесплатные иконки: флаги">
            <a:extLst>
              <a:ext uri="{FF2B5EF4-FFF2-40B4-BE49-F238E27FC236}">
                <a16:creationId xmlns:a16="http://schemas.microsoft.com/office/drawing/2014/main" id="{E7D4884B-6CBF-4198-816A-ABB24E00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7" y="374134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флаг Мексика - Флаги и карты Иконки">
            <a:extLst>
              <a:ext uri="{FF2B5EF4-FFF2-40B4-BE49-F238E27FC236}">
                <a16:creationId xmlns:a16="http://schemas.microsoft.com/office/drawing/2014/main" id="{A8D15945-739A-4D71-AA5C-2E2B4F3C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3" y="3992523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749372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кондиционеров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Быстро растущее население и покупательная способность населения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308"/>
          </p:cNvCxnSpPr>
          <p:nvPr/>
        </p:nvCxnSpPr>
        <p:spPr>
          <a:xfrm rot="5400000">
            <a:off x="10496233" y="2838564"/>
            <a:ext cx="547575" cy="231796"/>
          </a:xfrm>
          <a:prstGeom prst="bentConnector4">
            <a:avLst>
              <a:gd name="adj1" fmla="val 30991"/>
              <a:gd name="adj2" fmla="val 759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02144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608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208</cp:revision>
  <dcterms:created xsi:type="dcterms:W3CDTF">2024-07-25T07:55:13Z</dcterms:created>
  <dcterms:modified xsi:type="dcterms:W3CDTF">2025-04-27T13:11:55Z</dcterms:modified>
</cp:coreProperties>
</file>