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diagramData" Target="../diagrams/data2.xml"/><Relationship Id="rId21" Type="http://schemas.openxmlformats.org/officeDocument/2006/relationships/image" Target="../media/image16.png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19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883396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45237" y="208927"/>
            <a:ext cx="541974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кабелей и проводов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4333" y="2374303"/>
            <a:ext cx="128526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Плавка меди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37063" y="2379301"/>
            <a:ext cx="154759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Раздел чертежа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23838" y="2291455"/>
            <a:ext cx="148469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Процесс деформирования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311236" y="2326147"/>
            <a:ext cx="112873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Процесс экструзии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3264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89957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316286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изделий различных размеров и мощности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425200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07856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707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97069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2884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2483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9530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</a:t>
            </a:r>
            <a:r>
              <a:rPr lang="ru-RU" sz="1400" spc="-20">
                <a:solidFill>
                  <a:srgbClr val="00425F"/>
                </a:solidFill>
                <a:latin typeface="Montserrat" pitchFamily="2" charset="-52"/>
                <a:cs typeface="Arial MT"/>
              </a:rPr>
              <a:t>мощностью </a:t>
            </a:r>
            <a:r>
              <a:rPr lang="ru-RU" sz="1400" b="1" spc="-2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lang="ru-RU" sz="1400" spc="-2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тыс. тонн кабелей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7383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кабелей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946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91407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8986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10948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291527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156219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кондиционерами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6FE9DE2-2047-4641-B642-7554B6C948DF}"/>
              </a:ext>
            </a:extLst>
          </p:cNvPr>
          <p:cNvCxnSpPr>
            <a:cxnSpLocks/>
          </p:cNvCxnSpPr>
          <p:nvPr/>
        </p:nvCxnSpPr>
        <p:spPr>
          <a:xfrm>
            <a:off x="5090248" y="5991329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EF33730C-1968-4B7E-BD07-1C909705DED4}"/>
              </a:ext>
            </a:extLst>
          </p:cNvPr>
          <p:cNvSpPr/>
          <p:nvPr/>
        </p:nvSpPr>
        <p:spPr>
          <a:xfrm>
            <a:off x="5156373" y="564702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B4E43E6-1CF2-4BA6-BC66-00CD74BD7473}"/>
              </a:ext>
            </a:extLst>
          </p:cNvPr>
          <p:cNvSpPr/>
          <p:nvPr/>
        </p:nvSpPr>
        <p:spPr>
          <a:xfrm>
            <a:off x="5195601" y="6085574"/>
            <a:ext cx="11592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794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33E57705-F894-4D2C-BAE1-FF5FB2BE2A1C}"/>
              </a:ext>
            </a:extLst>
          </p:cNvPr>
          <p:cNvSpPr/>
          <p:nvPr/>
        </p:nvSpPr>
        <p:spPr>
          <a:xfrm>
            <a:off x="6666228" y="6076050"/>
            <a:ext cx="11560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349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F2C0004-7081-469A-8AB1-3CA6E67A8C6B}"/>
              </a:ext>
            </a:extLst>
          </p:cNvPr>
          <p:cNvSpPr/>
          <p:nvPr/>
        </p:nvSpPr>
        <p:spPr>
          <a:xfrm>
            <a:off x="8117340" y="6072336"/>
            <a:ext cx="10679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65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E3E2358-9746-48E8-BAA1-3A31B98AFF5D}"/>
              </a:ext>
            </a:extLst>
          </p:cNvPr>
          <p:cNvSpPr/>
          <p:nvPr/>
        </p:nvSpPr>
        <p:spPr>
          <a:xfrm>
            <a:off x="9527557" y="6072336"/>
            <a:ext cx="11528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1,5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млрд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6F0C3FAB-024D-4C5C-BAFE-99C6C1AFC21D}"/>
              </a:ext>
            </a:extLst>
          </p:cNvPr>
          <p:cNvSpPr/>
          <p:nvPr/>
        </p:nvSpPr>
        <p:spPr>
          <a:xfrm>
            <a:off x="6762408" y="5647029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C9787EE7-0674-4618-9C70-A274465B66BE}"/>
              </a:ext>
            </a:extLst>
          </p:cNvPr>
          <p:cNvSpPr/>
          <p:nvPr/>
        </p:nvSpPr>
        <p:spPr>
          <a:xfrm>
            <a:off x="8235161" y="5647029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F44B008-056E-44F5-A9A8-F3CA7F978B15}"/>
              </a:ext>
            </a:extLst>
          </p:cNvPr>
          <p:cNvSpPr/>
          <p:nvPr/>
        </p:nvSpPr>
        <p:spPr>
          <a:xfrm>
            <a:off x="9172437" y="5586069"/>
            <a:ext cx="1729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533714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ject 10">
            <a:extLst>
              <a:ext uri="{FF2B5EF4-FFF2-40B4-BE49-F238E27FC236}">
                <a16:creationId xmlns:a16="http://schemas.microsoft.com/office/drawing/2014/main" id="{5BE09FA4-9FC2-4275-ABBF-197D679B1654}"/>
              </a:ext>
            </a:extLst>
          </p:cNvPr>
          <p:cNvSpPr txBox="1"/>
          <p:nvPr/>
        </p:nvSpPr>
        <p:spPr>
          <a:xfrm>
            <a:off x="267593" y="1358841"/>
            <a:ext cx="2663205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Строительство кабелей и проводов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906CA90D-0531-40D1-89BC-66739AE86C1A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2" name="Схема 61">
            <a:extLst>
              <a:ext uri="{FF2B5EF4-FFF2-40B4-BE49-F238E27FC236}">
                <a16:creationId xmlns:a16="http://schemas.microsoft.com/office/drawing/2014/main" id="{86D50452-BEBB-4DAE-82BF-30D9A95F9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984436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9" name="object 24">
            <a:extLst>
              <a:ext uri="{FF2B5EF4-FFF2-40B4-BE49-F238E27FC236}">
                <a16:creationId xmlns:a16="http://schemas.microsoft.com/office/drawing/2014/main" id="{D232C450-88FE-467F-9CFB-F2101008B405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E3EB09DC-B064-4ECF-8CB5-7A5EE88AF37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</a:t>
            </a: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кабелей и проводов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518336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7" name="object 3">
            <a:extLst>
              <a:ext uri="{FF2B5EF4-FFF2-40B4-BE49-F238E27FC236}">
                <a16:creationId xmlns:a16="http://schemas.microsoft.com/office/drawing/2014/main" id="{0364F800-9AC9-475D-BEBF-5D3760029B3B}"/>
              </a:ext>
            </a:extLst>
          </p:cNvPr>
          <p:cNvSpPr txBox="1"/>
          <p:nvPr/>
        </p:nvSpPr>
        <p:spPr>
          <a:xfrm>
            <a:off x="199734" y="965090"/>
            <a:ext cx="65198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48">
            <a:extLst>
              <a:ext uri="{FF2B5EF4-FFF2-40B4-BE49-F238E27FC236}">
                <a16:creationId xmlns:a16="http://schemas.microsoft.com/office/drawing/2014/main" id="{C0C55FA9-D1EE-47C7-A522-14366652E38C}"/>
              </a:ext>
            </a:extLst>
          </p:cNvPr>
          <p:cNvSpPr txBox="1"/>
          <p:nvPr/>
        </p:nvSpPr>
        <p:spPr>
          <a:xfrm>
            <a:off x="1495616" y="1720718"/>
            <a:ext cx="1264920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экспортеров кабелей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lang="uz-Cyrl-UZ" sz="800" spc="10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млрд долл. США</a:t>
            </a:r>
            <a:endParaRPr lang="en-US" sz="800" spc="-10" noProof="1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69" name="object 49">
            <a:extLst>
              <a:ext uri="{FF2B5EF4-FFF2-40B4-BE49-F238E27FC236}">
                <a16:creationId xmlns:a16="http://schemas.microsoft.com/office/drawing/2014/main" id="{FB9F5030-BFD1-47AE-8CD1-88424964510E}"/>
              </a:ext>
            </a:extLst>
          </p:cNvPr>
          <p:cNvSpPr txBox="1"/>
          <p:nvPr/>
        </p:nvSpPr>
        <p:spPr>
          <a:xfrm>
            <a:off x="4224117" y="1777868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0" name="object 50">
            <a:extLst>
              <a:ext uri="{FF2B5EF4-FFF2-40B4-BE49-F238E27FC236}">
                <a16:creationId xmlns:a16="http://schemas.microsoft.com/office/drawing/2014/main" id="{F8BD48A7-873F-42FE-8F51-806D513232F3}"/>
              </a:ext>
            </a:extLst>
          </p:cNvPr>
          <p:cNvSpPr txBox="1"/>
          <p:nvPr/>
        </p:nvSpPr>
        <p:spPr>
          <a:xfrm>
            <a:off x="5489035" y="1775303"/>
            <a:ext cx="131445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газа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Центы США за м/куб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1" name="object 49">
            <a:extLst>
              <a:ext uri="{FF2B5EF4-FFF2-40B4-BE49-F238E27FC236}">
                <a16:creationId xmlns:a16="http://schemas.microsoft.com/office/drawing/2014/main" id="{B1723405-C0EC-47BE-ABEC-12793DB300A1}"/>
              </a:ext>
            </a:extLst>
          </p:cNvPr>
          <p:cNvSpPr txBox="1"/>
          <p:nvPr/>
        </p:nvSpPr>
        <p:spPr>
          <a:xfrm>
            <a:off x="2844595" y="1799613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 Узбекистана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5" name="object 13">
            <a:extLst>
              <a:ext uri="{FF2B5EF4-FFF2-40B4-BE49-F238E27FC236}">
                <a16:creationId xmlns:a16="http://schemas.microsoft.com/office/drawing/2014/main" id="{B4402760-CB08-44B5-95C5-B5820BD0ACC1}"/>
              </a:ext>
            </a:extLst>
          </p:cNvPr>
          <p:cNvSpPr txBox="1"/>
          <p:nvPr/>
        </p:nvSpPr>
        <p:spPr>
          <a:xfrm>
            <a:off x="245773" y="4516101"/>
            <a:ext cx="6563519" cy="232070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кабельной продукции могут извлечь выгоду из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скидка 4% на медное сырье (катод) по цене LME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Рассрочка платежа на 90 дней для внутреннего производства меди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Растущий сектор жилищного строительства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126" name="object 43">
            <a:extLst>
              <a:ext uri="{FF2B5EF4-FFF2-40B4-BE49-F238E27FC236}">
                <a16:creationId xmlns:a16="http://schemas.microsoft.com/office/drawing/2014/main" id="{4D643716-6648-4573-B289-0A43F05566EB}"/>
              </a:ext>
            </a:extLst>
          </p:cNvPr>
          <p:cNvGrpSpPr/>
          <p:nvPr/>
        </p:nvGrpSpPr>
        <p:grpSpPr>
          <a:xfrm>
            <a:off x="1450372" y="2210130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88A71463-1639-4824-A32A-B56F2336F274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8" name="object 45">
              <a:extLst>
                <a:ext uri="{FF2B5EF4-FFF2-40B4-BE49-F238E27FC236}">
                  <a16:creationId xmlns:a16="http://schemas.microsoft.com/office/drawing/2014/main" id="{3ADA4940-B5D3-4ADD-BC99-2599BF158C9E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9" name="object 46">
              <a:extLst>
                <a:ext uri="{FF2B5EF4-FFF2-40B4-BE49-F238E27FC236}">
                  <a16:creationId xmlns:a16="http://schemas.microsoft.com/office/drawing/2014/main" id="{C02E5001-A20F-44BD-BE51-2F92D01350A3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0" name="object 47">
              <a:extLst>
                <a:ext uri="{FF2B5EF4-FFF2-40B4-BE49-F238E27FC236}">
                  <a16:creationId xmlns:a16="http://schemas.microsoft.com/office/drawing/2014/main" id="{A8AF0220-C1F6-4A92-835F-875210972A87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879916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687071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Ташкентская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44" idx="308"/>
          </p:cNvCxnSpPr>
          <p:nvPr/>
        </p:nvCxnSpPr>
        <p:spPr>
          <a:xfrm rot="5400000">
            <a:off x="10878790" y="2838564"/>
            <a:ext cx="547575" cy="231796"/>
          </a:xfrm>
          <a:prstGeom prst="bentConnector4">
            <a:avLst>
              <a:gd name="adj1" fmla="val 30991"/>
              <a:gd name="adj2" fmla="val 759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522726"/>
              </p:ext>
            </p:extLst>
          </p:nvPr>
        </p:nvGraphicFramePr>
        <p:xfrm>
          <a:off x="7236101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25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graphicFrame>
        <p:nvGraphicFramePr>
          <p:cNvPr id="92" name="Таблица 7">
            <a:extLst>
              <a:ext uri="{FF2B5EF4-FFF2-40B4-BE49-F238E27FC236}">
                <a16:creationId xmlns:a16="http://schemas.microsoft.com/office/drawing/2014/main" id="{27E297BE-0368-4009-83DA-6B15516A4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13882"/>
              </p:ext>
            </p:extLst>
          </p:nvPr>
        </p:nvGraphicFramePr>
        <p:xfrm>
          <a:off x="184849" y="2275626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uz-Cyrl-UZ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n    2,1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83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29,5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55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Мексика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14,1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1,0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Казакстан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Турция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59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130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Р</a:t>
                      </a:r>
                      <a:r>
                        <a:rPr lang="en-US" sz="1200" spc="-1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</a:t>
                      </a:r>
                      <a:r>
                        <a:rPr lang="uz-Cyrl-UZ" sz="1200" spc="-1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ссия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uz-Cyrl-UZ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0,35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36F53017-F01A-4D94-B682-FC1D3ECBB7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6" y="3988322"/>
            <a:ext cx="140400" cy="133362"/>
          </a:xfrm>
          <a:prstGeom prst="rect">
            <a:avLst/>
          </a:prstGeom>
        </p:spPr>
      </p:pic>
      <p:pic>
        <p:nvPicPr>
          <p:cNvPr id="94" name="object 37">
            <a:extLst>
              <a:ext uri="{FF2B5EF4-FFF2-40B4-BE49-F238E27FC236}">
                <a16:creationId xmlns:a16="http://schemas.microsoft.com/office/drawing/2014/main" id="{9F6ABC37-9D25-479C-949F-87574F4D1E90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1892" y="2344584"/>
            <a:ext cx="144749" cy="12566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51239EE-5885-4F6C-B278-C3C41E759F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1" y="2642441"/>
            <a:ext cx="142390" cy="124839"/>
          </a:xfrm>
          <a:prstGeom prst="rect">
            <a:avLst/>
          </a:prstGeom>
        </p:spPr>
      </p:pic>
      <p:sp>
        <p:nvSpPr>
          <p:cNvPr id="109" name="object 20">
            <a:extLst>
              <a:ext uri="{FF2B5EF4-FFF2-40B4-BE49-F238E27FC236}">
                <a16:creationId xmlns:a16="http://schemas.microsoft.com/office/drawing/2014/main" id="{BF5A1858-E460-4BBF-80B5-4FA0D9915FFA}"/>
              </a:ext>
            </a:extLst>
          </p:cNvPr>
          <p:cNvSpPr/>
          <p:nvPr/>
        </p:nvSpPr>
        <p:spPr>
          <a:xfrm>
            <a:off x="1517194" y="2340497"/>
            <a:ext cx="344944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1" name="object 20">
            <a:extLst>
              <a:ext uri="{FF2B5EF4-FFF2-40B4-BE49-F238E27FC236}">
                <a16:creationId xmlns:a16="http://schemas.microsoft.com/office/drawing/2014/main" id="{2D71384E-2784-4D0C-AC15-99D40A95B20B}"/>
              </a:ext>
            </a:extLst>
          </p:cNvPr>
          <p:cNvSpPr/>
          <p:nvPr/>
        </p:nvSpPr>
        <p:spPr>
          <a:xfrm>
            <a:off x="1517193" y="2629585"/>
            <a:ext cx="89263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6" name="object 20">
            <a:extLst>
              <a:ext uri="{FF2B5EF4-FFF2-40B4-BE49-F238E27FC236}">
                <a16:creationId xmlns:a16="http://schemas.microsoft.com/office/drawing/2014/main" id="{698785B1-0A53-4A42-9B29-AFF6A917EC4C}"/>
              </a:ext>
            </a:extLst>
          </p:cNvPr>
          <p:cNvSpPr/>
          <p:nvPr/>
        </p:nvSpPr>
        <p:spPr>
          <a:xfrm>
            <a:off x="1517194" y="2894943"/>
            <a:ext cx="611644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2AD7EB6F-884F-4413-ABCB-F9D54934B231}"/>
              </a:ext>
            </a:extLst>
          </p:cNvPr>
          <p:cNvSpPr/>
          <p:nvPr/>
        </p:nvSpPr>
        <p:spPr>
          <a:xfrm>
            <a:off x="1517194" y="3170169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0B743389-41A9-4BC6-AB15-66163A9CDA23}"/>
              </a:ext>
            </a:extLst>
          </p:cNvPr>
          <p:cNvSpPr/>
          <p:nvPr/>
        </p:nvSpPr>
        <p:spPr>
          <a:xfrm>
            <a:off x="1517193" y="3444454"/>
            <a:ext cx="206831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4A4CB801-9AB9-424F-BBC8-5D3860E4C76F}"/>
              </a:ext>
            </a:extLst>
          </p:cNvPr>
          <p:cNvSpPr/>
          <p:nvPr/>
        </p:nvSpPr>
        <p:spPr>
          <a:xfrm>
            <a:off x="1512748" y="3720186"/>
            <a:ext cx="46845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EE5B3A8F-2ACF-45F1-B538-EE4216FC442A}"/>
              </a:ext>
            </a:extLst>
          </p:cNvPr>
          <p:cNvSpPr/>
          <p:nvPr/>
        </p:nvSpPr>
        <p:spPr>
          <a:xfrm>
            <a:off x="1520208" y="3986722"/>
            <a:ext cx="9904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31142DF8-48C8-4CB4-B79B-F1FF1591591E}"/>
              </a:ext>
            </a:extLst>
          </p:cNvPr>
          <p:cNvSpPr/>
          <p:nvPr/>
        </p:nvSpPr>
        <p:spPr>
          <a:xfrm>
            <a:off x="2842992" y="2342325"/>
            <a:ext cx="99301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0AB0897A-C185-4F7C-865C-4D6399910501}"/>
              </a:ext>
            </a:extLst>
          </p:cNvPr>
          <p:cNvSpPr/>
          <p:nvPr/>
        </p:nvSpPr>
        <p:spPr>
          <a:xfrm>
            <a:off x="2837450" y="2622545"/>
            <a:ext cx="22642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5FE14299-5BAC-4105-920D-63BE473AF59C}"/>
              </a:ext>
            </a:extLst>
          </p:cNvPr>
          <p:cNvSpPr/>
          <p:nvPr/>
        </p:nvSpPr>
        <p:spPr>
          <a:xfrm>
            <a:off x="2837449" y="3180673"/>
            <a:ext cx="46192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3C09E399-6D66-48C7-97E5-419A9EE1B72A}"/>
              </a:ext>
            </a:extLst>
          </p:cNvPr>
          <p:cNvSpPr/>
          <p:nvPr/>
        </p:nvSpPr>
        <p:spPr>
          <a:xfrm>
            <a:off x="2834314" y="3730690"/>
            <a:ext cx="18193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25DA0ED3-350D-49A8-96D8-2978E66F5920}"/>
              </a:ext>
            </a:extLst>
          </p:cNvPr>
          <p:cNvSpPr/>
          <p:nvPr/>
        </p:nvSpPr>
        <p:spPr>
          <a:xfrm>
            <a:off x="2834314" y="3997226"/>
            <a:ext cx="66607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44E2ACE6-FD59-4AFE-B54B-1DCC79886F6B}"/>
              </a:ext>
            </a:extLst>
          </p:cNvPr>
          <p:cNvSpPr/>
          <p:nvPr/>
        </p:nvSpPr>
        <p:spPr>
          <a:xfrm>
            <a:off x="2834313" y="3454958"/>
            <a:ext cx="894725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20F861CE-73E0-4B81-81F4-58B0D24FAD6F}"/>
              </a:ext>
            </a:extLst>
          </p:cNvPr>
          <p:cNvSpPr/>
          <p:nvPr/>
        </p:nvSpPr>
        <p:spPr>
          <a:xfrm>
            <a:off x="4152626" y="2340497"/>
            <a:ext cx="9085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C315C977-C63F-4A18-9B49-992BA92852BD}"/>
              </a:ext>
            </a:extLst>
          </p:cNvPr>
          <p:cNvSpPr/>
          <p:nvPr/>
        </p:nvSpPr>
        <p:spPr>
          <a:xfrm>
            <a:off x="4152627" y="2887903"/>
            <a:ext cx="48175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524ED5E4-71F4-4C97-AD41-E67F5AE6BFB2}"/>
              </a:ext>
            </a:extLst>
          </p:cNvPr>
          <p:cNvSpPr/>
          <p:nvPr/>
        </p:nvSpPr>
        <p:spPr>
          <a:xfrm>
            <a:off x="4155514" y="2622545"/>
            <a:ext cx="52398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C6869548-A735-4D0F-BC22-04AB1DFACA36}"/>
              </a:ext>
            </a:extLst>
          </p:cNvPr>
          <p:cNvSpPr/>
          <p:nvPr/>
        </p:nvSpPr>
        <p:spPr>
          <a:xfrm>
            <a:off x="4152625" y="3173633"/>
            <a:ext cx="42127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D970D207-FEB6-4298-8F8F-00304C72BEC0}"/>
              </a:ext>
            </a:extLst>
          </p:cNvPr>
          <p:cNvSpPr/>
          <p:nvPr/>
        </p:nvSpPr>
        <p:spPr>
          <a:xfrm>
            <a:off x="4153927" y="3447918"/>
            <a:ext cx="48175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51D380E1-244F-48D2-8BA2-158209E4CBB5}"/>
              </a:ext>
            </a:extLst>
          </p:cNvPr>
          <p:cNvSpPr/>
          <p:nvPr/>
        </p:nvSpPr>
        <p:spPr>
          <a:xfrm>
            <a:off x="4155801" y="3723650"/>
            <a:ext cx="97299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E40B0ADE-8503-468E-8327-7DC3ADE2DA76}"/>
              </a:ext>
            </a:extLst>
          </p:cNvPr>
          <p:cNvSpPr/>
          <p:nvPr/>
        </p:nvSpPr>
        <p:spPr>
          <a:xfrm>
            <a:off x="4155124" y="3990186"/>
            <a:ext cx="51960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69" name="object 42">
            <a:extLst>
              <a:ext uri="{FF2B5EF4-FFF2-40B4-BE49-F238E27FC236}">
                <a16:creationId xmlns:a16="http://schemas.microsoft.com/office/drawing/2014/main" id="{4DF5C419-15E9-4261-9B2A-4F2F24000FF9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1892" y="4257461"/>
            <a:ext cx="148568" cy="159112"/>
          </a:xfrm>
          <a:prstGeom prst="rect">
            <a:avLst/>
          </a:prstGeom>
        </p:spPr>
      </p:pic>
      <p:sp>
        <p:nvSpPr>
          <p:cNvPr id="170" name="object 20">
            <a:extLst>
              <a:ext uri="{FF2B5EF4-FFF2-40B4-BE49-F238E27FC236}">
                <a16:creationId xmlns:a16="http://schemas.microsoft.com/office/drawing/2014/main" id="{B4A69240-55CA-4102-A7F8-3B9161D871E1}"/>
              </a:ext>
            </a:extLst>
          </p:cNvPr>
          <p:cNvSpPr/>
          <p:nvPr/>
        </p:nvSpPr>
        <p:spPr>
          <a:xfrm>
            <a:off x="5469822" y="2345890"/>
            <a:ext cx="845253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5D48A186-57C2-44BF-B390-9D99681E2C5E}"/>
              </a:ext>
            </a:extLst>
          </p:cNvPr>
          <p:cNvSpPr/>
          <p:nvPr/>
        </p:nvSpPr>
        <p:spPr>
          <a:xfrm>
            <a:off x="5472258" y="2622545"/>
            <a:ext cx="59535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E99537FB-A3D8-4FC1-91A0-C0E38644EF50}"/>
              </a:ext>
            </a:extLst>
          </p:cNvPr>
          <p:cNvSpPr/>
          <p:nvPr/>
        </p:nvSpPr>
        <p:spPr>
          <a:xfrm>
            <a:off x="5471037" y="2887903"/>
            <a:ext cx="30111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9B5D1621-E198-4D31-B54A-1C40E98663B8}"/>
              </a:ext>
            </a:extLst>
          </p:cNvPr>
          <p:cNvSpPr/>
          <p:nvPr/>
        </p:nvSpPr>
        <p:spPr>
          <a:xfrm>
            <a:off x="5469823" y="3173633"/>
            <a:ext cx="5877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0304A9BE-9A28-4CB2-AC9C-688C6FB3EA5F}"/>
              </a:ext>
            </a:extLst>
          </p:cNvPr>
          <p:cNvSpPr/>
          <p:nvPr/>
        </p:nvSpPr>
        <p:spPr>
          <a:xfrm>
            <a:off x="5469822" y="3447918"/>
            <a:ext cx="64541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47C7460D-D1BA-4800-82FF-1452B91357E1}"/>
              </a:ext>
            </a:extLst>
          </p:cNvPr>
          <p:cNvSpPr/>
          <p:nvPr/>
        </p:nvSpPr>
        <p:spPr>
          <a:xfrm>
            <a:off x="5469822" y="3723650"/>
            <a:ext cx="90850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76F48BAF-1424-4EAE-AC47-FFD8208E7645}"/>
              </a:ext>
            </a:extLst>
          </p:cNvPr>
          <p:cNvSpPr/>
          <p:nvPr/>
        </p:nvSpPr>
        <p:spPr>
          <a:xfrm>
            <a:off x="5469823" y="3990186"/>
            <a:ext cx="38347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7" name="Picture 8" descr="Казахстан, круглая иконка. Скачать иллюстрацию">
            <a:extLst>
              <a:ext uri="{FF2B5EF4-FFF2-40B4-BE49-F238E27FC236}">
                <a16:creationId xmlns:a16="http://schemas.microsoft.com/office/drawing/2014/main" id="{A64D1117-0266-4D3B-A71B-017F04A8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" y="3192783"/>
            <a:ext cx="208695" cy="1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0" descr="флаг Мексика - Флаги и карты Иконки">
            <a:extLst>
              <a:ext uri="{FF2B5EF4-FFF2-40B4-BE49-F238E27FC236}">
                <a16:creationId xmlns:a16="http://schemas.microsoft.com/office/drawing/2014/main" id="{DC44C022-7C6F-457B-8FE2-646F99D9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7" y="2915771"/>
            <a:ext cx="143139" cy="1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2" descr="Германия – Бесплатные иконки: флаги">
            <a:extLst>
              <a:ext uri="{FF2B5EF4-FFF2-40B4-BE49-F238E27FC236}">
                <a16:creationId xmlns:a16="http://schemas.microsoft.com/office/drawing/2014/main" id="{A561A9F7-F617-44BF-8710-06582B2D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3" y="3737769"/>
            <a:ext cx="139446" cy="1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object 20">
            <a:extLst>
              <a:ext uri="{FF2B5EF4-FFF2-40B4-BE49-F238E27FC236}">
                <a16:creationId xmlns:a16="http://schemas.microsoft.com/office/drawing/2014/main" id="{2EF50E26-57FD-47FA-B092-40B7A118A962}"/>
              </a:ext>
            </a:extLst>
          </p:cNvPr>
          <p:cNvSpPr/>
          <p:nvPr/>
        </p:nvSpPr>
        <p:spPr>
          <a:xfrm>
            <a:off x="4152625" y="4267142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1BA354DA-EFEF-4A91-AAB8-6EF0035038ED}"/>
              </a:ext>
            </a:extLst>
          </p:cNvPr>
          <p:cNvSpPr/>
          <p:nvPr/>
        </p:nvSpPr>
        <p:spPr>
          <a:xfrm>
            <a:off x="5469911" y="4267142"/>
            <a:ext cx="2046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BC9A125D-E2E0-4FAB-BE23-4FBD93D2435D}"/>
              </a:ext>
            </a:extLst>
          </p:cNvPr>
          <p:cNvSpPr/>
          <p:nvPr/>
        </p:nvSpPr>
        <p:spPr>
          <a:xfrm>
            <a:off x="1520208" y="4270203"/>
            <a:ext cx="75230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0" name="Рисунок 189">
            <a:extLst>
              <a:ext uri="{FF2B5EF4-FFF2-40B4-BE49-F238E27FC236}">
                <a16:creationId xmlns:a16="http://schemas.microsoft.com/office/drawing/2014/main" id="{92B33607-B987-4643-97A2-09F6955CFDC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5222" y1="33203" x2="45222" y2="33203"/>
                        <a14:foregroundMark x1="51667" y1="44141" x2="51667" y2="44141"/>
                        <a14:foregroundMark x1="52667" y1="49609" x2="52667" y2="49609"/>
                        <a14:foregroundMark x1="46889" y1="17578" x2="46889" y2="17578"/>
                        <a14:foregroundMark x1="48444" y1="15625" x2="48444" y2="15625"/>
                        <a14:foregroundMark x1="44333" y1="23047" x2="44333" y2="23047"/>
                        <a14:foregroundMark x1="44667" y1="34375" x2="44667" y2="34375"/>
                        <a14:foregroundMark x1="43222" y1="37500" x2="43222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" y="3449942"/>
            <a:ext cx="559379" cy="159112"/>
          </a:xfrm>
          <a:prstGeom prst="rect">
            <a:avLst/>
          </a:prstGeom>
        </p:spPr>
      </p:pic>
      <p:sp>
        <p:nvSpPr>
          <p:cNvPr id="95" name="Овал 94">
            <a:extLst>
              <a:ext uri="{FF2B5EF4-FFF2-40B4-BE49-F238E27FC236}">
                <a16:creationId xmlns:a16="http://schemas.microsoft.com/office/drawing/2014/main" id="{9188B575-5C3D-4649-AFF2-85C860EA0FAF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57630085-C53D-4CC9-B24D-7B7906759A1A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2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bject 31">
            <a:extLst>
              <a:ext uri="{FF2B5EF4-FFF2-40B4-BE49-F238E27FC236}">
                <a16:creationId xmlns:a16="http://schemas.microsoft.com/office/drawing/2014/main" id="{3FB1E9A7-769A-4BF8-BCF2-FE5EA7FB790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8" name="object 31">
            <a:extLst>
              <a:ext uri="{FF2B5EF4-FFF2-40B4-BE49-F238E27FC236}">
                <a16:creationId xmlns:a16="http://schemas.microsoft.com/office/drawing/2014/main" id="{56BF9498-22ED-43E0-81DF-C9995B426C69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FA07EA1-329D-40A9-A85C-FCD7041AAB1D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C22F997-A3EB-448B-9EFD-63C0A50D9359}"/>
              </a:ext>
            </a:extLst>
          </p:cNvPr>
          <p:cNvSpPr txBox="1"/>
          <p:nvPr/>
        </p:nvSpPr>
        <p:spPr>
          <a:xfrm>
            <a:off x="699447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615</Words>
  <Application>Microsoft Office PowerPoint</Application>
  <PresentationFormat>Широкоэкранный</PresentationFormat>
  <Paragraphs>163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210</cp:revision>
  <dcterms:created xsi:type="dcterms:W3CDTF">2024-07-25T07:55:13Z</dcterms:created>
  <dcterms:modified xsi:type="dcterms:W3CDTF">2025-04-27T13:08:42Z</dcterms:modified>
</cp:coreProperties>
</file>