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373" autoAdjust="0"/>
  </p:normalViewPr>
  <p:slideViewPr>
    <p:cSldViewPr snapToGrid="0">
      <p:cViewPr>
        <p:scale>
          <a:sx n="100" d="100"/>
          <a:sy n="100" d="100"/>
        </p:scale>
        <p:origin x="9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diagramData" Target="../diagrams/data2.xml"/><Relationship Id="rId21" Type="http://schemas.openxmlformats.org/officeDocument/2006/relationships/image" Target="../media/image18.png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19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883396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45237" y="208927"/>
            <a:ext cx="541974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генераторов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1210" y="2306775"/>
            <a:ext cx="128526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Производство комплектующих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92217" y="2238390"/>
            <a:ext cx="1547593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Механическая и электрическая сборка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16490" y="2394078"/>
            <a:ext cx="148469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Тестирование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64759" y="2304370"/>
            <a:ext cx="112873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 и отгрузка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3264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89957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316286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изделий различных размеров и мощности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25200"/>
            <a:ext cx="1476426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~20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07856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707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9706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288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2483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953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тыс. штук генераторов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7383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генератора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946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9140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8986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1094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291527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146889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генераторами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524384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53604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генераторов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D80F716-B5E0-4AB9-A799-697B2CF8AFB1}"/>
              </a:ext>
            </a:extLst>
          </p:cNvPr>
          <p:cNvSpPr/>
          <p:nvPr/>
        </p:nvSpPr>
        <p:spPr>
          <a:xfrm>
            <a:off x="5769441" y="5646873"/>
            <a:ext cx="244446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В связи с растущим спросом на рынке генераторов, в Узбекистане существует потребность в 300 миллионах долларов США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F500B80E-7684-4739-919F-741663B09662}"/>
              </a:ext>
            </a:extLst>
          </p:cNvPr>
          <p:cNvSpPr/>
          <p:nvPr/>
        </p:nvSpPr>
        <p:spPr>
          <a:xfrm>
            <a:off x="8591469" y="6023179"/>
            <a:ext cx="11528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250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млн 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16284695-3673-431A-BBBE-FB88E363034C}"/>
              </a:ext>
            </a:extLst>
          </p:cNvPr>
          <p:cNvSpPr/>
          <p:nvPr/>
        </p:nvSpPr>
        <p:spPr>
          <a:xfrm>
            <a:off x="9999283" y="6023179"/>
            <a:ext cx="11576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650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млн долл.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8A76F945-BFE4-44B8-BFFA-00481CA8FE88}"/>
              </a:ext>
            </a:extLst>
          </p:cNvPr>
          <p:cNvSpPr/>
          <p:nvPr/>
        </p:nvSpPr>
        <p:spPr>
          <a:xfrm>
            <a:off x="8709290" y="5597872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430A1D3-CEF7-4327-9A7B-0B2F319E6993}"/>
              </a:ext>
            </a:extLst>
          </p:cNvPr>
          <p:cNvSpPr/>
          <p:nvPr/>
        </p:nvSpPr>
        <p:spPr>
          <a:xfrm>
            <a:off x="9672152" y="5536912"/>
            <a:ext cx="18594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74C8DC5A-2C9A-4A3E-876E-0E2A7F5B3106}"/>
              </a:ext>
            </a:extLst>
          </p:cNvPr>
          <p:cNvSpPr/>
          <p:nvPr/>
        </p:nvSpPr>
        <p:spPr>
          <a:xfrm>
            <a:off x="5247879" y="5787600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Picture 2">
            <a:extLst>
              <a:ext uri="{FF2B5EF4-FFF2-40B4-BE49-F238E27FC236}">
                <a16:creationId xmlns:a16="http://schemas.microsoft.com/office/drawing/2014/main" id="{505263DE-B2B3-456A-B5AF-572AE41E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7108" y="5834541"/>
            <a:ext cx="293462" cy="293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генераторов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7" name="object 3">
            <a:extLst>
              <a:ext uri="{FF2B5EF4-FFF2-40B4-BE49-F238E27FC236}">
                <a16:creationId xmlns:a16="http://schemas.microsoft.com/office/drawing/2014/main" id="{0364F800-9AC9-475D-BEBF-5D3760029B3B}"/>
              </a:ext>
            </a:extLst>
          </p:cNvPr>
          <p:cNvSpPr txBox="1"/>
          <p:nvPr/>
        </p:nvSpPr>
        <p:spPr>
          <a:xfrm>
            <a:off x="199734" y="1002414"/>
            <a:ext cx="65198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48">
            <a:extLst>
              <a:ext uri="{FF2B5EF4-FFF2-40B4-BE49-F238E27FC236}">
                <a16:creationId xmlns:a16="http://schemas.microsoft.com/office/drawing/2014/main" id="{C0C55FA9-D1EE-47C7-A522-14366652E38C}"/>
              </a:ext>
            </a:extLst>
          </p:cNvPr>
          <p:cNvSpPr txBox="1"/>
          <p:nvPr/>
        </p:nvSpPr>
        <p:spPr>
          <a:xfrm>
            <a:off x="1495616" y="1767373"/>
            <a:ext cx="1264920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экспортеров генератора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lang="uz-Cyrl-UZ" sz="800" spc="10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млрд долл. США</a:t>
            </a:r>
            <a:endParaRPr lang="en-US" sz="800" spc="-10" noProof="1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69" name="object 49">
            <a:extLst>
              <a:ext uri="{FF2B5EF4-FFF2-40B4-BE49-F238E27FC236}">
                <a16:creationId xmlns:a16="http://schemas.microsoft.com/office/drawing/2014/main" id="{FB9F5030-BFD1-47AE-8CD1-88424964510E}"/>
              </a:ext>
            </a:extLst>
          </p:cNvPr>
          <p:cNvSpPr txBox="1"/>
          <p:nvPr/>
        </p:nvSpPr>
        <p:spPr>
          <a:xfrm>
            <a:off x="4224117" y="1777868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0" name="object 50">
            <a:extLst>
              <a:ext uri="{FF2B5EF4-FFF2-40B4-BE49-F238E27FC236}">
                <a16:creationId xmlns:a16="http://schemas.microsoft.com/office/drawing/2014/main" id="{F8BD48A7-873F-42FE-8F51-806D513232F3}"/>
              </a:ext>
            </a:extLst>
          </p:cNvPr>
          <p:cNvSpPr txBox="1"/>
          <p:nvPr/>
        </p:nvSpPr>
        <p:spPr>
          <a:xfrm>
            <a:off x="5489035" y="1775303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Центы США за кВт/ч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1" name="object 49">
            <a:extLst>
              <a:ext uri="{FF2B5EF4-FFF2-40B4-BE49-F238E27FC236}">
                <a16:creationId xmlns:a16="http://schemas.microsoft.com/office/drawing/2014/main" id="{B1723405-C0EC-47BE-ABEC-12793DB300A1}"/>
              </a:ext>
            </a:extLst>
          </p:cNvPr>
          <p:cNvSpPr txBox="1"/>
          <p:nvPr/>
        </p:nvSpPr>
        <p:spPr>
          <a:xfrm>
            <a:off x="2849759" y="1762359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генераторов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pSp>
        <p:nvGrpSpPr>
          <p:cNvPr id="126" name="object 43">
            <a:extLst>
              <a:ext uri="{FF2B5EF4-FFF2-40B4-BE49-F238E27FC236}">
                <a16:creationId xmlns:a16="http://schemas.microsoft.com/office/drawing/2014/main" id="{4D643716-6648-4573-B289-0A43F05566EB}"/>
              </a:ext>
            </a:extLst>
          </p:cNvPr>
          <p:cNvGrpSpPr/>
          <p:nvPr/>
        </p:nvGrpSpPr>
        <p:grpSpPr>
          <a:xfrm>
            <a:off x="1450372" y="2210130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88A71463-1639-4824-A32A-B56F2336F274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8" name="object 45">
              <a:extLst>
                <a:ext uri="{FF2B5EF4-FFF2-40B4-BE49-F238E27FC236}">
                  <a16:creationId xmlns:a16="http://schemas.microsoft.com/office/drawing/2014/main" id="{3ADA4940-B5D3-4ADD-BC99-2599BF158C9E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9" name="object 46">
              <a:extLst>
                <a:ext uri="{FF2B5EF4-FFF2-40B4-BE49-F238E27FC236}">
                  <a16:creationId xmlns:a16="http://schemas.microsoft.com/office/drawing/2014/main" id="{C02E5001-A20F-44BD-BE51-2F92D01350A3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0" name="object 47">
              <a:extLst>
                <a:ext uri="{FF2B5EF4-FFF2-40B4-BE49-F238E27FC236}">
                  <a16:creationId xmlns:a16="http://schemas.microsoft.com/office/drawing/2014/main" id="{A8AF0220-C1F6-4A92-835F-875210972A87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Харезмская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33" idx="50"/>
          </p:cNvCxnSpPr>
          <p:nvPr/>
        </p:nvCxnSpPr>
        <p:spPr>
          <a:xfrm rot="5400000">
            <a:off x="9789498" y="2143127"/>
            <a:ext cx="558872" cy="1633969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91320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Харезмская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6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05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9" name="object 13">
            <a:extLst>
              <a:ext uri="{FF2B5EF4-FFF2-40B4-BE49-F238E27FC236}">
                <a16:creationId xmlns:a16="http://schemas.microsoft.com/office/drawing/2014/main" id="{9A620536-4008-46C5-BB95-A4DCA0C3111F}"/>
              </a:ext>
            </a:extLst>
          </p:cNvPr>
          <p:cNvSpPr txBox="1"/>
          <p:nvPr/>
        </p:nvSpPr>
        <p:spPr>
          <a:xfrm>
            <a:off x="245773" y="4693386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генераторов могут извлечь выгоду из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Быстро растущее население и покупательная </a:t>
            </a:r>
            <a:r>
              <a:rPr lang="ru-RU" sz="1200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способность населения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87" name="Таблица 7">
            <a:extLst>
              <a:ext uri="{FF2B5EF4-FFF2-40B4-BE49-F238E27FC236}">
                <a16:creationId xmlns:a16="http://schemas.microsoft.com/office/drawing/2014/main" id="{2C3D1E07-8D54-4FE0-B358-3F6E8184F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65473"/>
              </p:ext>
            </p:extLst>
          </p:nvPr>
        </p:nvGraphicFramePr>
        <p:xfrm>
          <a:off x="184849" y="224763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28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EBEAB5A0-0C76-4F96-A446-FCFCB904E16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5" y="2614450"/>
            <a:ext cx="142390" cy="124839"/>
          </a:xfrm>
          <a:prstGeom prst="rect">
            <a:avLst/>
          </a:prstGeom>
        </p:spPr>
      </p:pic>
      <p:sp>
        <p:nvSpPr>
          <p:cNvPr id="89" name="object 20">
            <a:extLst>
              <a:ext uri="{FF2B5EF4-FFF2-40B4-BE49-F238E27FC236}">
                <a16:creationId xmlns:a16="http://schemas.microsoft.com/office/drawing/2014/main" id="{1D828D03-68FD-4D41-82CC-D43C651B93F5}"/>
              </a:ext>
            </a:extLst>
          </p:cNvPr>
          <p:cNvSpPr/>
          <p:nvPr/>
        </p:nvSpPr>
        <p:spPr>
          <a:xfrm>
            <a:off x="1517194" y="2312506"/>
            <a:ext cx="54026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1" name="object 20">
            <a:extLst>
              <a:ext uri="{FF2B5EF4-FFF2-40B4-BE49-F238E27FC236}">
                <a16:creationId xmlns:a16="http://schemas.microsoft.com/office/drawing/2014/main" id="{E756A2FF-5796-4CBD-9228-BB406D2B8FB4}"/>
              </a:ext>
            </a:extLst>
          </p:cNvPr>
          <p:cNvSpPr/>
          <p:nvPr/>
        </p:nvSpPr>
        <p:spPr>
          <a:xfrm>
            <a:off x="1517193" y="2601594"/>
            <a:ext cx="96645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6" name="object 20">
            <a:extLst>
              <a:ext uri="{FF2B5EF4-FFF2-40B4-BE49-F238E27FC236}">
                <a16:creationId xmlns:a16="http://schemas.microsoft.com/office/drawing/2014/main" id="{DD5F5C03-CC29-40BC-B43A-F3C3D6774247}"/>
              </a:ext>
            </a:extLst>
          </p:cNvPr>
          <p:cNvSpPr/>
          <p:nvPr/>
        </p:nvSpPr>
        <p:spPr>
          <a:xfrm>
            <a:off x="1517195" y="2866952"/>
            <a:ext cx="58783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B53E2229-4924-4086-99CA-ED01AA574E3C}"/>
              </a:ext>
            </a:extLst>
          </p:cNvPr>
          <p:cNvSpPr/>
          <p:nvPr/>
        </p:nvSpPr>
        <p:spPr>
          <a:xfrm>
            <a:off x="1517194" y="3142178"/>
            <a:ext cx="32425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67277F39-64FE-4E76-A3E0-76FB4783ED3F}"/>
              </a:ext>
            </a:extLst>
          </p:cNvPr>
          <p:cNvSpPr/>
          <p:nvPr/>
        </p:nvSpPr>
        <p:spPr>
          <a:xfrm>
            <a:off x="1517193" y="3416463"/>
            <a:ext cx="509251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8CD4355D-1480-46D4-834C-AB994C9B4F2A}"/>
              </a:ext>
            </a:extLst>
          </p:cNvPr>
          <p:cNvSpPr/>
          <p:nvPr/>
        </p:nvSpPr>
        <p:spPr>
          <a:xfrm>
            <a:off x="1512748" y="3692195"/>
            <a:ext cx="212305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3D380F7C-61EC-4A89-B2A1-4CF2E6DC2377}"/>
              </a:ext>
            </a:extLst>
          </p:cNvPr>
          <p:cNvSpPr/>
          <p:nvPr/>
        </p:nvSpPr>
        <p:spPr>
          <a:xfrm>
            <a:off x="1520208" y="3958731"/>
            <a:ext cx="644348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E4F32F40-7972-462E-B3F6-314653FC6FC9}"/>
              </a:ext>
            </a:extLst>
          </p:cNvPr>
          <p:cNvSpPr/>
          <p:nvPr/>
        </p:nvSpPr>
        <p:spPr>
          <a:xfrm>
            <a:off x="2836642" y="2327034"/>
            <a:ext cx="43318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3EB8FEEE-3459-4DD2-9460-20AC119CE997}"/>
              </a:ext>
            </a:extLst>
          </p:cNvPr>
          <p:cNvSpPr/>
          <p:nvPr/>
        </p:nvSpPr>
        <p:spPr>
          <a:xfrm>
            <a:off x="2837449" y="2594554"/>
            <a:ext cx="100112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86E2E890-3D15-4565-81CF-A709CD01C930}"/>
              </a:ext>
            </a:extLst>
          </p:cNvPr>
          <p:cNvSpPr/>
          <p:nvPr/>
        </p:nvSpPr>
        <p:spPr>
          <a:xfrm>
            <a:off x="4152626" y="2312506"/>
            <a:ext cx="68332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80FF29CD-D541-46E0-82A7-F2DA3739B9D3}"/>
              </a:ext>
            </a:extLst>
          </p:cNvPr>
          <p:cNvSpPr/>
          <p:nvPr/>
        </p:nvSpPr>
        <p:spPr>
          <a:xfrm>
            <a:off x="4152626" y="2859912"/>
            <a:ext cx="79226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18868F7E-4610-4B57-AB82-13F79C62119D}"/>
              </a:ext>
            </a:extLst>
          </p:cNvPr>
          <p:cNvSpPr/>
          <p:nvPr/>
        </p:nvSpPr>
        <p:spPr>
          <a:xfrm>
            <a:off x="4155514" y="2594554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E97675CB-CAEA-4B50-A9C5-561B79F94FF9}"/>
              </a:ext>
            </a:extLst>
          </p:cNvPr>
          <p:cNvSpPr/>
          <p:nvPr/>
        </p:nvSpPr>
        <p:spPr>
          <a:xfrm>
            <a:off x="4152625" y="3145642"/>
            <a:ext cx="5955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22C7BD91-B960-4574-8BB1-D57E809744E9}"/>
              </a:ext>
            </a:extLst>
          </p:cNvPr>
          <p:cNvSpPr/>
          <p:nvPr/>
        </p:nvSpPr>
        <p:spPr>
          <a:xfrm>
            <a:off x="4153926" y="3419927"/>
            <a:ext cx="97993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E777344E-CB7F-48B7-A2A6-71950DC0113F}"/>
              </a:ext>
            </a:extLst>
          </p:cNvPr>
          <p:cNvSpPr/>
          <p:nvPr/>
        </p:nvSpPr>
        <p:spPr>
          <a:xfrm>
            <a:off x="4155802" y="3695659"/>
            <a:ext cx="23699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A96A1D41-665C-47AE-B12D-CB942347F1B4}"/>
              </a:ext>
            </a:extLst>
          </p:cNvPr>
          <p:cNvSpPr/>
          <p:nvPr/>
        </p:nvSpPr>
        <p:spPr>
          <a:xfrm>
            <a:off x="4155124" y="3962195"/>
            <a:ext cx="8942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5" name="object 42">
            <a:extLst>
              <a:ext uri="{FF2B5EF4-FFF2-40B4-BE49-F238E27FC236}">
                <a16:creationId xmlns:a16="http://schemas.microsoft.com/office/drawing/2014/main" id="{89B16E0F-89F4-4885-A200-77098919665D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229470"/>
            <a:ext cx="148568" cy="159112"/>
          </a:xfrm>
          <a:prstGeom prst="rect">
            <a:avLst/>
          </a:prstGeom>
        </p:spPr>
      </p:pic>
      <p:sp>
        <p:nvSpPr>
          <p:cNvPr id="166" name="object 20">
            <a:extLst>
              <a:ext uri="{FF2B5EF4-FFF2-40B4-BE49-F238E27FC236}">
                <a16:creationId xmlns:a16="http://schemas.microsoft.com/office/drawing/2014/main" id="{47CEB7A5-6054-49EF-87B1-B62ABD74A8B8}"/>
              </a:ext>
            </a:extLst>
          </p:cNvPr>
          <p:cNvSpPr/>
          <p:nvPr/>
        </p:nvSpPr>
        <p:spPr>
          <a:xfrm>
            <a:off x="5469823" y="2317899"/>
            <a:ext cx="58331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6DCF9A46-4600-4B89-B819-35AD241A9BB3}"/>
              </a:ext>
            </a:extLst>
          </p:cNvPr>
          <p:cNvSpPr/>
          <p:nvPr/>
        </p:nvSpPr>
        <p:spPr>
          <a:xfrm>
            <a:off x="5472260" y="2594554"/>
            <a:ext cx="52373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D5C9482A-6483-48D0-9972-A225028E6E06}"/>
              </a:ext>
            </a:extLst>
          </p:cNvPr>
          <p:cNvSpPr/>
          <p:nvPr/>
        </p:nvSpPr>
        <p:spPr>
          <a:xfrm>
            <a:off x="5471037" y="2859912"/>
            <a:ext cx="8249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A5778A84-A7B5-4623-979E-52A2D5398B8E}"/>
              </a:ext>
            </a:extLst>
          </p:cNvPr>
          <p:cNvSpPr/>
          <p:nvPr/>
        </p:nvSpPr>
        <p:spPr>
          <a:xfrm>
            <a:off x="5469822" y="3145642"/>
            <a:ext cx="8262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431B58ED-EDC7-4A5C-A20F-E00CCF9036C9}"/>
              </a:ext>
            </a:extLst>
          </p:cNvPr>
          <p:cNvSpPr/>
          <p:nvPr/>
        </p:nvSpPr>
        <p:spPr>
          <a:xfrm>
            <a:off x="5469821" y="3419927"/>
            <a:ext cx="101670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EC0C068C-0290-422C-808F-CF00F79D5C98}"/>
              </a:ext>
            </a:extLst>
          </p:cNvPr>
          <p:cNvSpPr/>
          <p:nvPr/>
        </p:nvSpPr>
        <p:spPr>
          <a:xfrm>
            <a:off x="5469823" y="3695659"/>
            <a:ext cx="43091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67B5B8D0-7DB5-439B-9707-CBB7E74A2AB1}"/>
              </a:ext>
            </a:extLst>
          </p:cNvPr>
          <p:cNvSpPr/>
          <p:nvPr/>
        </p:nvSpPr>
        <p:spPr>
          <a:xfrm>
            <a:off x="5469823" y="3962195"/>
            <a:ext cx="9143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EE93F175-6245-4F5D-B8F8-63D359D3272C}"/>
              </a:ext>
            </a:extLst>
          </p:cNvPr>
          <p:cNvSpPr/>
          <p:nvPr/>
        </p:nvSpPr>
        <p:spPr>
          <a:xfrm>
            <a:off x="4152625" y="4239151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327D682D-F17D-442D-AF45-7EBFEBBA4A15}"/>
              </a:ext>
            </a:extLst>
          </p:cNvPr>
          <p:cNvSpPr/>
          <p:nvPr/>
        </p:nvSpPr>
        <p:spPr>
          <a:xfrm>
            <a:off x="5469911" y="4239151"/>
            <a:ext cx="5260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5" name="Picture 4" descr="Южная Корея – Бесплатные иконки: флаги">
            <a:extLst>
              <a:ext uri="{FF2B5EF4-FFF2-40B4-BE49-F238E27FC236}">
                <a16:creationId xmlns:a16="http://schemas.microsoft.com/office/drawing/2014/main" id="{85B2BA77-0161-4EF8-8FB5-B30E886C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319300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6" descr="Япония – Бесплатные иконки: флаги">
            <a:extLst>
              <a:ext uri="{FF2B5EF4-FFF2-40B4-BE49-F238E27FC236}">
                <a16:creationId xmlns:a16="http://schemas.microsoft.com/office/drawing/2014/main" id="{0BCC099F-68EF-4921-8D32-E3315F298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885054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object 20">
            <a:extLst>
              <a:ext uri="{FF2B5EF4-FFF2-40B4-BE49-F238E27FC236}">
                <a16:creationId xmlns:a16="http://schemas.microsoft.com/office/drawing/2014/main" id="{8CF9E29F-616D-4AD9-A1E9-F19093A12DD5}"/>
              </a:ext>
            </a:extLst>
          </p:cNvPr>
          <p:cNvSpPr/>
          <p:nvPr/>
        </p:nvSpPr>
        <p:spPr>
          <a:xfrm>
            <a:off x="2829080" y="2864620"/>
            <a:ext cx="18320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067E8766-2680-4D0E-A20C-98878956B22B}"/>
              </a:ext>
            </a:extLst>
          </p:cNvPr>
          <p:cNvSpPr/>
          <p:nvPr/>
        </p:nvSpPr>
        <p:spPr>
          <a:xfrm>
            <a:off x="2833844" y="3138461"/>
            <a:ext cx="29511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9" name="Picture 6" descr="Италия – Бесплатные иконки: флаги">
            <a:extLst>
              <a:ext uri="{FF2B5EF4-FFF2-40B4-BE49-F238E27FC236}">
                <a16:creationId xmlns:a16="http://schemas.microsoft.com/office/drawing/2014/main" id="{119C9353-B2B7-40FF-93E1-D587B0CE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6" y="3171961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8" descr="Соединенные Штаты Америки – Бесплатные иконки: флаги">
            <a:extLst>
              <a:ext uri="{FF2B5EF4-FFF2-40B4-BE49-F238E27FC236}">
                <a16:creationId xmlns:a16="http://schemas.microsoft.com/office/drawing/2014/main" id="{FCB74D0A-6043-4741-B0FF-6DF045CD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4" y="3444601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0" descr="Флаг Индии – Бесплатные иконки: флаги">
            <a:extLst>
              <a:ext uri="{FF2B5EF4-FFF2-40B4-BE49-F238E27FC236}">
                <a16:creationId xmlns:a16="http://schemas.microsoft.com/office/drawing/2014/main" id="{534CCF2B-3146-4E58-9CBB-AA51950B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2" y="3705922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6C5EE1D3-94B9-4BE1-A96D-AFB67E5E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7" y="3960714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object 20">
            <a:extLst>
              <a:ext uri="{FF2B5EF4-FFF2-40B4-BE49-F238E27FC236}">
                <a16:creationId xmlns:a16="http://schemas.microsoft.com/office/drawing/2014/main" id="{432848D4-FC73-4117-BE44-BCCBFE000D0C}"/>
              </a:ext>
            </a:extLst>
          </p:cNvPr>
          <p:cNvSpPr/>
          <p:nvPr/>
        </p:nvSpPr>
        <p:spPr>
          <a:xfrm>
            <a:off x="2829930" y="3955268"/>
            <a:ext cx="644348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5" name="object 20">
            <a:extLst>
              <a:ext uri="{FF2B5EF4-FFF2-40B4-BE49-F238E27FC236}">
                <a16:creationId xmlns:a16="http://schemas.microsoft.com/office/drawing/2014/main" id="{070AE8B0-AE0C-4DBB-88AE-5C2CD40DDC36}"/>
              </a:ext>
            </a:extLst>
          </p:cNvPr>
          <p:cNvSpPr/>
          <p:nvPr/>
        </p:nvSpPr>
        <p:spPr>
          <a:xfrm>
            <a:off x="2836642" y="3411489"/>
            <a:ext cx="52214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6" name="object 20">
            <a:extLst>
              <a:ext uri="{FF2B5EF4-FFF2-40B4-BE49-F238E27FC236}">
                <a16:creationId xmlns:a16="http://schemas.microsoft.com/office/drawing/2014/main" id="{FB80CE7D-FACA-43AB-88AB-ACDDF362A932}"/>
              </a:ext>
            </a:extLst>
          </p:cNvPr>
          <p:cNvSpPr/>
          <p:nvPr/>
        </p:nvSpPr>
        <p:spPr>
          <a:xfrm>
            <a:off x="2829580" y="3695658"/>
            <a:ext cx="182702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604</Words>
  <Application>Microsoft Office PowerPoint</Application>
  <PresentationFormat>Широкоэкранный</PresentationFormat>
  <Paragraphs>157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213</cp:revision>
  <dcterms:created xsi:type="dcterms:W3CDTF">2024-07-25T07:55:13Z</dcterms:created>
  <dcterms:modified xsi:type="dcterms:W3CDTF">2025-04-27T13:19:37Z</dcterms:modified>
</cp:coreProperties>
</file>