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2.xml"/><Relationship Id="rId21" Type="http://schemas.openxmlformats.org/officeDocument/2006/relationships/image" Target="../media/image21.png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9959" y="208927"/>
            <a:ext cx="893264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компонентов вытяжки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2548" y="3070879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89779" y="3070879"/>
            <a:ext cx="154759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Производство деталей и фильтров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37372" y="2986240"/>
            <a:ext cx="167209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Сборка соединительных деталей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23240" y="2986240"/>
            <a:ext cx="144171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Контроль качества, упаковка и логистика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18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миллионов штук компонентов вытяжки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вытяжки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b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компонентов вытяжки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212955" y="1943181"/>
            <a:ext cx="6185985" cy="895496"/>
            <a:chOff x="580451" y="5161613"/>
            <a:chExt cx="4926190" cy="851184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8020" y="5164637"/>
              <a:ext cx="997136" cy="776642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451" y="5161613"/>
              <a:ext cx="1034670" cy="800643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1667" y="5163131"/>
              <a:ext cx="969286" cy="815720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5423" y="5191611"/>
              <a:ext cx="1061218" cy="821186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9573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9989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61221" y="6324266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вас инвестировать в производство компонентов вытяжек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</a:t>
            </a:r>
            <a:r>
              <a:rPr lang="ru-RU" sz="1200" b="1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компонентов вытяжек могут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извлечь выгоду из</a:t>
            </a:r>
            <a:r>
              <a:rPr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Джизакская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2" idx="134"/>
          </p:cNvCxnSpPr>
          <p:nvPr/>
        </p:nvCxnSpPr>
        <p:spPr>
          <a:xfrm rot="5400000">
            <a:off x="10202937" y="2825256"/>
            <a:ext cx="827563" cy="538400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70527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Джизакская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20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1,5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CAAF050B-2470-4F1F-9F29-780C66AC1F3A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D1320E2-1925-48D7-938E-46A34EDBD44B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вытажек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B92FA870-3267-4DC5-92AF-EC1D2B92D953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0451D315-061C-4CB0-BAC5-E5B3737DC43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99EB32F-6B38-4697-BBD3-85C67ADB429E}"/>
              </a:ext>
            </a:extLst>
          </p:cNvPr>
          <p:cNvSpPr txBox="1"/>
          <p:nvPr/>
        </p:nvSpPr>
        <p:spPr>
          <a:xfrm>
            <a:off x="2849759" y="1715704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вытяжки</a:t>
            </a:r>
            <a:endParaRPr lang="ru-RU" sz="800" spc="1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06" name="object 43">
            <a:extLst>
              <a:ext uri="{FF2B5EF4-FFF2-40B4-BE49-F238E27FC236}">
                <a16:creationId xmlns:a16="http://schemas.microsoft.com/office/drawing/2014/main" id="{7D6D4FC6-ABC1-4B58-AD3B-E2A8F93EB844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56ABD606-5B97-4C3D-BF48-B034CF055DD2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771282F8-585B-4B3E-8F5C-AC0843FB772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0" name="object 46">
              <a:extLst>
                <a:ext uri="{FF2B5EF4-FFF2-40B4-BE49-F238E27FC236}">
                  <a16:creationId xmlns:a16="http://schemas.microsoft.com/office/drawing/2014/main" id="{9EB36FFA-B55D-4AEE-BF39-467493D07FB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1" name="object 47">
              <a:extLst>
                <a:ext uri="{FF2B5EF4-FFF2-40B4-BE49-F238E27FC236}">
                  <a16:creationId xmlns:a16="http://schemas.microsoft.com/office/drawing/2014/main" id="{8382BB7D-9C5F-49AD-833E-0BED206B1AD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aphicFrame>
        <p:nvGraphicFramePr>
          <p:cNvPr id="112" name="Таблица 7">
            <a:extLst>
              <a:ext uri="{FF2B5EF4-FFF2-40B4-BE49-F238E27FC236}">
                <a16:creationId xmlns:a16="http://schemas.microsoft.com/office/drawing/2014/main" id="{98657F9B-8EE9-4D77-8FE9-A316A92C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24741"/>
              </p:ext>
            </p:extLst>
          </p:nvPr>
        </p:nvGraphicFramePr>
        <p:xfrm>
          <a:off x="184849" y="2294288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Польша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577E882-15CF-4210-8508-3455CAC3C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661103"/>
            <a:ext cx="124839" cy="124839"/>
          </a:xfrm>
          <a:prstGeom prst="rect">
            <a:avLst/>
          </a:prstGeom>
        </p:spPr>
      </p:pic>
      <p:sp>
        <p:nvSpPr>
          <p:cNvPr id="114" name="object 20">
            <a:extLst>
              <a:ext uri="{FF2B5EF4-FFF2-40B4-BE49-F238E27FC236}">
                <a16:creationId xmlns:a16="http://schemas.microsoft.com/office/drawing/2014/main" id="{8B9B5E1C-053D-4B31-91ED-5BA0AF9DE24C}"/>
              </a:ext>
            </a:extLst>
          </p:cNvPr>
          <p:cNvSpPr/>
          <p:nvPr/>
        </p:nvSpPr>
        <p:spPr>
          <a:xfrm>
            <a:off x="1517194" y="2359159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6ED15470-9F6A-4C4D-A780-31FF4F61A0A2}"/>
              </a:ext>
            </a:extLst>
          </p:cNvPr>
          <p:cNvSpPr/>
          <p:nvPr/>
        </p:nvSpPr>
        <p:spPr>
          <a:xfrm>
            <a:off x="1517194" y="2648247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DFB48BD3-1DA8-4586-AB82-F2430504927B}"/>
              </a:ext>
            </a:extLst>
          </p:cNvPr>
          <p:cNvSpPr/>
          <p:nvPr/>
        </p:nvSpPr>
        <p:spPr>
          <a:xfrm>
            <a:off x="1517195" y="2913605"/>
            <a:ext cx="415770" cy="1453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BBAC2F5A-3B2E-4B2D-8233-2DDEB7D7027B}"/>
              </a:ext>
            </a:extLst>
          </p:cNvPr>
          <p:cNvSpPr/>
          <p:nvPr/>
        </p:nvSpPr>
        <p:spPr>
          <a:xfrm>
            <a:off x="1517194" y="3188831"/>
            <a:ext cx="3242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8" name="object 20">
            <a:extLst>
              <a:ext uri="{FF2B5EF4-FFF2-40B4-BE49-F238E27FC236}">
                <a16:creationId xmlns:a16="http://schemas.microsoft.com/office/drawing/2014/main" id="{BAFBD1C7-B591-4C1E-9A72-12881AA427DA}"/>
              </a:ext>
            </a:extLst>
          </p:cNvPr>
          <p:cNvSpPr/>
          <p:nvPr/>
        </p:nvSpPr>
        <p:spPr>
          <a:xfrm>
            <a:off x="1517194" y="3463116"/>
            <a:ext cx="292556" cy="12312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4C77D5FA-8E4D-42C1-A3B7-A1272E6DBBFB}"/>
              </a:ext>
            </a:extLst>
          </p:cNvPr>
          <p:cNvSpPr/>
          <p:nvPr/>
        </p:nvSpPr>
        <p:spPr>
          <a:xfrm>
            <a:off x="1512748" y="3738848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5237D9C6-DBD7-4ED1-8BF7-480C6BE3DACA}"/>
              </a:ext>
            </a:extLst>
          </p:cNvPr>
          <p:cNvSpPr/>
          <p:nvPr/>
        </p:nvSpPr>
        <p:spPr>
          <a:xfrm>
            <a:off x="1520207" y="4005384"/>
            <a:ext cx="204845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9572508E-EF35-41EB-ACB1-7D0DB2FE633B}"/>
              </a:ext>
            </a:extLst>
          </p:cNvPr>
          <p:cNvSpPr/>
          <p:nvPr/>
        </p:nvSpPr>
        <p:spPr>
          <a:xfrm>
            <a:off x="2842992" y="2360987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1322E91C-63C2-4C08-998E-649E7CF05E12}"/>
              </a:ext>
            </a:extLst>
          </p:cNvPr>
          <p:cNvSpPr/>
          <p:nvPr/>
        </p:nvSpPr>
        <p:spPr>
          <a:xfrm>
            <a:off x="2837449" y="2641208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6577B3C6-30C6-4383-9475-33DD715AF630}"/>
              </a:ext>
            </a:extLst>
          </p:cNvPr>
          <p:cNvSpPr/>
          <p:nvPr/>
        </p:nvSpPr>
        <p:spPr>
          <a:xfrm>
            <a:off x="4152626" y="2359159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8404C5B4-6FC9-41EB-9B05-B5D9CBFFEC3B}"/>
              </a:ext>
            </a:extLst>
          </p:cNvPr>
          <p:cNvSpPr/>
          <p:nvPr/>
        </p:nvSpPr>
        <p:spPr>
          <a:xfrm>
            <a:off x="4152626" y="2906565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7F287FE6-68D4-435A-9DE4-527A40414370}"/>
              </a:ext>
            </a:extLst>
          </p:cNvPr>
          <p:cNvSpPr/>
          <p:nvPr/>
        </p:nvSpPr>
        <p:spPr>
          <a:xfrm>
            <a:off x="4155514" y="2641207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2F7A7703-646D-4B0A-829C-C01DA23B971D}"/>
              </a:ext>
            </a:extLst>
          </p:cNvPr>
          <p:cNvSpPr/>
          <p:nvPr/>
        </p:nvSpPr>
        <p:spPr>
          <a:xfrm>
            <a:off x="4152625" y="3192295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5B0759FB-8017-4281-ACEE-48A8C301130E}"/>
              </a:ext>
            </a:extLst>
          </p:cNvPr>
          <p:cNvSpPr/>
          <p:nvPr/>
        </p:nvSpPr>
        <p:spPr>
          <a:xfrm>
            <a:off x="4153927" y="3466580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319F6236-A26F-4A56-A965-CC01A8D0DAB8}"/>
              </a:ext>
            </a:extLst>
          </p:cNvPr>
          <p:cNvSpPr/>
          <p:nvPr/>
        </p:nvSpPr>
        <p:spPr>
          <a:xfrm>
            <a:off x="4155801" y="3742312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0F077F44-E18C-44C6-9D67-9E5E500D7031}"/>
              </a:ext>
            </a:extLst>
          </p:cNvPr>
          <p:cNvSpPr/>
          <p:nvPr/>
        </p:nvSpPr>
        <p:spPr>
          <a:xfrm>
            <a:off x="4155124" y="4008848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3" name="object 42">
            <a:extLst>
              <a:ext uri="{FF2B5EF4-FFF2-40B4-BE49-F238E27FC236}">
                <a16:creationId xmlns:a16="http://schemas.microsoft.com/office/drawing/2014/main" id="{EED34243-0C8D-4462-9759-0D490EA7F073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76123"/>
            <a:ext cx="148568" cy="159112"/>
          </a:xfrm>
          <a:prstGeom prst="rect">
            <a:avLst/>
          </a:prstGeom>
        </p:spPr>
      </p:pic>
      <p:sp>
        <p:nvSpPr>
          <p:cNvPr id="154" name="object 20">
            <a:extLst>
              <a:ext uri="{FF2B5EF4-FFF2-40B4-BE49-F238E27FC236}">
                <a16:creationId xmlns:a16="http://schemas.microsoft.com/office/drawing/2014/main" id="{2B66E46C-BA29-4FB9-AED6-2CDECCEFDC95}"/>
              </a:ext>
            </a:extLst>
          </p:cNvPr>
          <p:cNvSpPr/>
          <p:nvPr/>
        </p:nvSpPr>
        <p:spPr>
          <a:xfrm>
            <a:off x="5469822" y="2364552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9135A079-7326-4882-9561-8F265611B683}"/>
              </a:ext>
            </a:extLst>
          </p:cNvPr>
          <p:cNvSpPr/>
          <p:nvPr/>
        </p:nvSpPr>
        <p:spPr>
          <a:xfrm>
            <a:off x="5472259" y="2641208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67A513FA-B425-474A-82E9-0297F2683E66}"/>
              </a:ext>
            </a:extLst>
          </p:cNvPr>
          <p:cNvSpPr/>
          <p:nvPr/>
        </p:nvSpPr>
        <p:spPr>
          <a:xfrm>
            <a:off x="5471037" y="2906565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A6533968-571D-4B2B-8C6F-03512309D095}"/>
              </a:ext>
            </a:extLst>
          </p:cNvPr>
          <p:cNvSpPr/>
          <p:nvPr/>
        </p:nvSpPr>
        <p:spPr>
          <a:xfrm>
            <a:off x="5469822" y="3192296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D9123B3B-C192-4E7B-925D-1AC9F73F377E}"/>
              </a:ext>
            </a:extLst>
          </p:cNvPr>
          <p:cNvSpPr/>
          <p:nvPr/>
        </p:nvSpPr>
        <p:spPr>
          <a:xfrm>
            <a:off x="5469821" y="3466580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C8C9CDEB-D177-4B2A-A665-E0E1E3FD3FD0}"/>
              </a:ext>
            </a:extLst>
          </p:cNvPr>
          <p:cNvSpPr/>
          <p:nvPr/>
        </p:nvSpPr>
        <p:spPr>
          <a:xfrm>
            <a:off x="5469822" y="3742312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2E2C1ED8-6086-4D22-8665-50D301AF47DF}"/>
              </a:ext>
            </a:extLst>
          </p:cNvPr>
          <p:cNvSpPr/>
          <p:nvPr/>
        </p:nvSpPr>
        <p:spPr>
          <a:xfrm>
            <a:off x="5469823" y="4008848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5D84749-5B7C-454B-A170-CE46FD4926CE}"/>
              </a:ext>
            </a:extLst>
          </p:cNvPr>
          <p:cNvSpPr/>
          <p:nvPr/>
        </p:nvSpPr>
        <p:spPr>
          <a:xfrm>
            <a:off x="4152625" y="4285804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DD295C6C-2B5E-4B09-BC0D-05CBE03B94F8}"/>
              </a:ext>
            </a:extLst>
          </p:cNvPr>
          <p:cNvSpPr/>
          <p:nvPr/>
        </p:nvSpPr>
        <p:spPr>
          <a:xfrm>
            <a:off x="5469910" y="4285804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492CB831-36AC-4FB9-8BCA-60A9074A3788}"/>
              </a:ext>
            </a:extLst>
          </p:cNvPr>
          <p:cNvSpPr/>
          <p:nvPr/>
        </p:nvSpPr>
        <p:spPr>
          <a:xfrm>
            <a:off x="1520208" y="4288865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4" name="Picture 4">
            <a:extLst>
              <a:ext uri="{FF2B5EF4-FFF2-40B4-BE49-F238E27FC236}">
                <a16:creationId xmlns:a16="http://schemas.microsoft.com/office/drawing/2014/main" id="{802E2968-001B-489B-8F9B-4B4BAEA9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378402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6">
            <a:extLst>
              <a:ext uri="{FF2B5EF4-FFF2-40B4-BE49-F238E27FC236}">
                <a16:creationId xmlns:a16="http://schemas.microsoft.com/office/drawing/2014/main" id="{AEC1795B-3B35-4F12-B187-A422E427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223693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8">
            <a:extLst>
              <a:ext uri="{FF2B5EF4-FFF2-40B4-BE49-F238E27FC236}">
                <a16:creationId xmlns:a16="http://schemas.microsoft.com/office/drawing/2014/main" id="{017EFF96-7577-44ED-A4BB-F7D5CCE2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496437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object 20">
            <a:extLst>
              <a:ext uri="{FF2B5EF4-FFF2-40B4-BE49-F238E27FC236}">
                <a16:creationId xmlns:a16="http://schemas.microsoft.com/office/drawing/2014/main" id="{8D43A8A1-AF74-4847-88D8-1D249BADB2B4}"/>
              </a:ext>
            </a:extLst>
          </p:cNvPr>
          <p:cNvSpPr/>
          <p:nvPr/>
        </p:nvSpPr>
        <p:spPr>
          <a:xfrm>
            <a:off x="2829080" y="3198660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8" name="Picture 2">
            <a:extLst>
              <a:ext uri="{FF2B5EF4-FFF2-40B4-BE49-F238E27FC236}">
                <a16:creationId xmlns:a16="http://schemas.microsoft.com/office/drawing/2014/main" id="{0A9EB73D-3CE9-4F39-975A-B1727657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747570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>
            <a:extLst>
              <a:ext uri="{FF2B5EF4-FFF2-40B4-BE49-F238E27FC236}">
                <a16:creationId xmlns:a16="http://schemas.microsoft.com/office/drawing/2014/main" id="{95F1406A-23FA-4CDE-9966-59E34F78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998746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>
            <a:extLst>
              <a:ext uri="{FF2B5EF4-FFF2-40B4-BE49-F238E27FC236}">
                <a16:creationId xmlns:a16="http://schemas.microsoft.com/office/drawing/2014/main" id="{DA96C96D-E9BE-48F1-BF36-F7033EFE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2927808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614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224</cp:revision>
  <dcterms:created xsi:type="dcterms:W3CDTF">2024-07-25T07:55:13Z</dcterms:created>
  <dcterms:modified xsi:type="dcterms:W3CDTF">2025-04-27T13:26:15Z</dcterms:modified>
</cp:coreProperties>
</file>