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Data" Target="../diagrams/data2.xml"/><Relationship Id="rId21" Type="http://schemas.openxmlformats.org/officeDocument/2006/relationships/image" Target="../media/image16.png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трансформатора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2257383"/>
            <a:ext cx="128526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планировка трансформатора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2217" y="2257383"/>
            <a:ext cx="15475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Производство обмоток и магнитопроводов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6490" y="2342022"/>
            <a:ext cx="148469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Трансформатор в сборе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64759" y="2342022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Проверка и тестирование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47642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~20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кВт трансформаторной мощности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трансформатора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4688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-RU"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инветорами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2438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трансформатора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A661415F-15CC-4255-A62A-6E646F8CEFC1}"/>
              </a:ext>
            </a:extLst>
          </p:cNvPr>
          <p:cNvCxnSpPr>
            <a:cxnSpLocks/>
          </p:cNvCxnSpPr>
          <p:nvPr/>
        </p:nvCxnSpPr>
        <p:spPr>
          <a:xfrm>
            <a:off x="5090248" y="5981999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DD9D329-EE2D-4000-A023-9B1D865ED3E7}"/>
              </a:ext>
            </a:extLst>
          </p:cNvPr>
          <p:cNvSpPr/>
          <p:nvPr/>
        </p:nvSpPr>
        <p:spPr>
          <a:xfrm>
            <a:off x="5156373" y="563769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BDCBAB8-8F4D-4D0D-9FA6-E2DA6A9CB3DB}"/>
              </a:ext>
            </a:extLst>
          </p:cNvPr>
          <p:cNvSpPr/>
          <p:nvPr/>
        </p:nvSpPr>
        <p:spPr>
          <a:xfrm>
            <a:off x="5195601" y="6076244"/>
            <a:ext cx="10775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A3C0099-B228-4FA6-9AE7-1ADFCB1B0169}"/>
              </a:ext>
            </a:extLst>
          </p:cNvPr>
          <p:cNvSpPr/>
          <p:nvPr/>
        </p:nvSpPr>
        <p:spPr>
          <a:xfrm>
            <a:off x="6666228" y="6066720"/>
            <a:ext cx="1039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460F1CC-A737-45FD-BEB9-5B21A12A066A}"/>
              </a:ext>
            </a:extLst>
          </p:cNvPr>
          <p:cNvSpPr/>
          <p:nvPr/>
        </p:nvSpPr>
        <p:spPr>
          <a:xfrm>
            <a:off x="8117340" y="6063006"/>
            <a:ext cx="10727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96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E2618AB-DB22-4FC5-9E98-CECD039650C6}"/>
              </a:ext>
            </a:extLst>
          </p:cNvPr>
          <p:cNvSpPr/>
          <p:nvPr/>
        </p:nvSpPr>
        <p:spPr>
          <a:xfrm>
            <a:off x="9516337" y="6063006"/>
            <a:ext cx="11753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A3B94CB-821B-479A-86F3-4F7BC1262725}"/>
              </a:ext>
            </a:extLst>
          </p:cNvPr>
          <p:cNvSpPr/>
          <p:nvPr/>
        </p:nvSpPr>
        <p:spPr>
          <a:xfrm>
            <a:off x="6762408" y="563769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7F8975AF-D1A6-42B7-AD3C-15CC154ACC82}"/>
              </a:ext>
            </a:extLst>
          </p:cNvPr>
          <p:cNvSpPr/>
          <p:nvPr/>
        </p:nvSpPr>
        <p:spPr>
          <a:xfrm>
            <a:off x="8235161" y="563769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A2A6782-072E-4D9C-AC17-1B343FC57956}"/>
              </a:ext>
            </a:extLst>
          </p:cNvPr>
          <p:cNvSpPr/>
          <p:nvPr/>
        </p:nvSpPr>
        <p:spPr>
          <a:xfrm>
            <a:off x="9172437" y="557673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трансорматора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58042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трансформатроа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70772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765783" y="1762359"/>
            <a:ext cx="146439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трансформаторов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308"/>
          </p:cNvCxnSpPr>
          <p:nvPr/>
        </p:nvCxnSpPr>
        <p:spPr>
          <a:xfrm rot="5400000">
            <a:off x="10496233" y="2838564"/>
            <a:ext cx="547575" cy="231796"/>
          </a:xfrm>
          <a:prstGeom prst="bentConnector4">
            <a:avLst>
              <a:gd name="adj1" fmla="val 30991"/>
              <a:gd name="adj2" fmla="val 759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306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9" name="object 13">
            <a:extLst>
              <a:ext uri="{FF2B5EF4-FFF2-40B4-BE49-F238E27FC236}">
                <a16:creationId xmlns:a16="http://schemas.microsoft.com/office/drawing/2014/main" id="{9A620536-4008-46C5-BB95-A4DCA0C3111F}"/>
              </a:ext>
            </a:extLst>
          </p:cNvPr>
          <p:cNvSpPr txBox="1"/>
          <p:nvPr/>
        </p:nvSpPr>
        <p:spPr>
          <a:xfrm>
            <a:off x="245773" y="4693386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трансформаторов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Растущий сектор жилищного строительства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87" name="Таблица 7">
            <a:extLst>
              <a:ext uri="{FF2B5EF4-FFF2-40B4-BE49-F238E27FC236}">
                <a16:creationId xmlns:a16="http://schemas.microsoft.com/office/drawing/2014/main" id="{8BAEEB39-214E-4EC9-A180-696AE81D1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5967"/>
              </p:ext>
            </p:extLst>
          </p:nvPr>
        </p:nvGraphicFramePr>
        <p:xfrm>
          <a:off x="184849" y="2294292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Россия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Узбекистан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59129"/>
                  </a:ext>
                </a:extLst>
              </a:tr>
            </a:tbl>
          </a:graphicData>
        </a:graphic>
      </p:graphicFrame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F4740AD-94ED-440C-BBAE-18104C7C847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4" y="4006988"/>
            <a:ext cx="140400" cy="13336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45EFDB80-47F6-4BF7-8908-B0809FA713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9" y="2661107"/>
            <a:ext cx="142390" cy="124839"/>
          </a:xfrm>
          <a:prstGeom prst="rect">
            <a:avLst/>
          </a:prstGeom>
        </p:spPr>
      </p:pic>
      <p:sp>
        <p:nvSpPr>
          <p:cNvPr id="111" name="object 20">
            <a:extLst>
              <a:ext uri="{FF2B5EF4-FFF2-40B4-BE49-F238E27FC236}">
                <a16:creationId xmlns:a16="http://schemas.microsoft.com/office/drawing/2014/main" id="{817F5946-0031-4C82-BE52-49E45152DF24}"/>
              </a:ext>
            </a:extLst>
          </p:cNvPr>
          <p:cNvSpPr/>
          <p:nvPr/>
        </p:nvSpPr>
        <p:spPr>
          <a:xfrm>
            <a:off x="1517194" y="2359163"/>
            <a:ext cx="352087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855CFD1A-0B56-42A4-988D-273687C840FE}"/>
              </a:ext>
            </a:extLst>
          </p:cNvPr>
          <p:cNvSpPr/>
          <p:nvPr/>
        </p:nvSpPr>
        <p:spPr>
          <a:xfrm>
            <a:off x="1517193" y="2648251"/>
            <a:ext cx="104081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12CC93C0-54F6-4F1A-91BA-AD193093E546}"/>
              </a:ext>
            </a:extLst>
          </p:cNvPr>
          <p:cNvSpPr/>
          <p:nvPr/>
        </p:nvSpPr>
        <p:spPr>
          <a:xfrm>
            <a:off x="1517194" y="2913609"/>
            <a:ext cx="257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18E6E4A8-0D95-4A17-92EB-A7AFC0F40027}"/>
              </a:ext>
            </a:extLst>
          </p:cNvPr>
          <p:cNvSpPr/>
          <p:nvPr/>
        </p:nvSpPr>
        <p:spPr>
          <a:xfrm>
            <a:off x="1517195" y="3188835"/>
            <a:ext cx="48940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129D791A-0DA3-444A-9078-2756AE2E9FDF}"/>
              </a:ext>
            </a:extLst>
          </p:cNvPr>
          <p:cNvSpPr/>
          <p:nvPr/>
        </p:nvSpPr>
        <p:spPr>
          <a:xfrm>
            <a:off x="1517193" y="3463120"/>
            <a:ext cx="43629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9D79A49F-7E2E-4F93-856F-D675D3AE9C16}"/>
              </a:ext>
            </a:extLst>
          </p:cNvPr>
          <p:cNvSpPr/>
          <p:nvPr/>
        </p:nvSpPr>
        <p:spPr>
          <a:xfrm>
            <a:off x="1512748" y="3738852"/>
            <a:ext cx="57005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0F9AE007-0486-4513-9E6D-89D21DDB417F}"/>
              </a:ext>
            </a:extLst>
          </p:cNvPr>
          <p:cNvSpPr/>
          <p:nvPr/>
        </p:nvSpPr>
        <p:spPr>
          <a:xfrm>
            <a:off x="1520208" y="4005388"/>
            <a:ext cx="80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F3019AF6-DA28-4AE0-80CC-08C6877CF794}"/>
              </a:ext>
            </a:extLst>
          </p:cNvPr>
          <p:cNvSpPr/>
          <p:nvPr/>
        </p:nvSpPr>
        <p:spPr>
          <a:xfrm>
            <a:off x="2834314" y="4015892"/>
            <a:ext cx="80423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DE60D763-33F4-454A-B5B2-C721BEEB911D}"/>
              </a:ext>
            </a:extLst>
          </p:cNvPr>
          <p:cNvSpPr/>
          <p:nvPr/>
        </p:nvSpPr>
        <p:spPr>
          <a:xfrm>
            <a:off x="4152625" y="2359163"/>
            <a:ext cx="97299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B35A5E0-8A2F-4960-A5B5-191CCB88D539}"/>
              </a:ext>
            </a:extLst>
          </p:cNvPr>
          <p:cNvSpPr/>
          <p:nvPr/>
        </p:nvSpPr>
        <p:spPr>
          <a:xfrm>
            <a:off x="4152627" y="2906569"/>
            <a:ext cx="16152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D5A62DB9-4392-4649-83DC-37D821EDD4E0}"/>
              </a:ext>
            </a:extLst>
          </p:cNvPr>
          <p:cNvSpPr/>
          <p:nvPr/>
        </p:nvSpPr>
        <p:spPr>
          <a:xfrm>
            <a:off x="4155514" y="2641211"/>
            <a:ext cx="36568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C555A2D2-68BE-4103-ABA6-6B539EBEA8B2}"/>
              </a:ext>
            </a:extLst>
          </p:cNvPr>
          <p:cNvSpPr/>
          <p:nvPr/>
        </p:nvSpPr>
        <p:spPr>
          <a:xfrm>
            <a:off x="4152625" y="3192299"/>
            <a:ext cx="79105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A731A2C4-A394-4187-89AE-C074C26F10C5}"/>
              </a:ext>
            </a:extLst>
          </p:cNvPr>
          <p:cNvSpPr/>
          <p:nvPr/>
        </p:nvSpPr>
        <p:spPr>
          <a:xfrm>
            <a:off x="4153927" y="3466584"/>
            <a:ext cx="7006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F3F41F9D-AEED-4A09-BD3A-3B104F90581F}"/>
              </a:ext>
            </a:extLst>
          </p:cNvPr>
          <p:cNvSpPr/>
          <p:nvPr/>
        </p:nvSpPr>
        <p:spPr>
          <a:xfrm>
            <a:off x="4155801" y="3742316"/>
            <a:ext cx="89360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202E4C4C-EDF2-4C8D-911C-30BB5E0905CF}"/>
              </a:ext>
            </a:extLst>
          </p:cNvPr>
          <p:cNvSpPr/>
          <p:nvPr/>
        </p:nvSpPr>
        <p:spPr>
          <a:xfrm>
            <a:off x="4155125" y="4008852"/>
            <a:ext cx="31527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5" name="object 42">
            <a:extLst>
              <a:ext uri="{FF2B5EF4-FFF2-40B4-BE49-F238E27FC236}">
                <a16:creationId xmlns:a16="http://schemas.microsoft.com/office/drawing/2014/main" id="{467F7642-2136-455C-A0DA-4C75251588D3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2242" y="4294384"/>
            <a:ext cx="161524" cy="159112"/>
          </a:xfrm>
          <a:prstGeom prst="rect">
            <a:avLst/>
          </a:prstGeom>
        </p:spPr>
      </p:pic>
      <p:sp>
        <p:nvSpPr>
          <p:cNvPr id="166" name="object 20">
            <a:extLst>
              <a:ext uri="{FF2B5EF4-FFF2-40B4-BE49-F238E27FC236}">
                <a16:creationId xmlns:a16="http://schemas.microsoft.com/office/drawing/2014/main" id="{11AF08E5-96EB-4353-9D46-FE44CD958672}"/>
              </a:ext>
            </a:extLst>
          </p:cNvPr>
          <p:cNvSpPr/>
          <p:nvPr/>
        </p:nvSpPr>
        <p:spPr>
          <a:xfrm>
            <a:off x="5469823" y="2364556"/>
            <a:ext cx="473778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51846307-F48B-4454-A965-9C2EE3A69C2A}"/>
              </a:ext>
            </a:extLst>
          </p:cNvPr>
          <p:cNvSpPr/>
          <p:nvPr/>
        </p:nvSpPr>
        <p:spPr>
          <a:xfrm>
            <a:off x="5472258" y="2641211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FAD13BDB-7D03-4A61-960C-825FD52E4DD6}"/>
              </a:ext>
            </a:extLst>
          </p:cNvPr>
          <p:cNvSpPr/>
          <p:nvPr/>
        </p:nvSpPr>
        <p:spPr>
          <a:xfrm>
            <a:off x="5471037" y="2906569"/>
            <a:ext cx="47256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FC08A46C-715C-41C6-8990-409E853CB9A7}"/>
              </a:ext>
            </a:extLst>
          </p:cNvPr>
          <p:cNvSpPr/>
          <p:nvPr/>
        </p:nvSpPr>
        <p:spPr>
          <a:xfrm>
            <a:off x="5469823" y="3192299"/>
            <a:ext cx="832552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5B9940AE-A716-4658-9DB1-804CD0D029B5}"/>
              </a:ext>
            </a:extLst>
          </p:cNvPr>
          <p:cNvSpPr/>
          <p:nvPr/>
        </p:nvSpPr>
        <p:spPr>
          <a:xfrm>
            <a:off x="5469822" y="3466584"/>
            <a:ext cx="6642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40D189DC-C0FB-4EE5-BC05-21C5E2857C44}"/>
              </a:ext>
            </a:extLst>
          </p:cNvPr>
          <p:cNvSpPr/>
          <p:nvPr/>
        </p:nvSpPr>
        <p:spPr>
          <a:xfrm>
            <a:off x="5469822" y="3742316"/>
            <a:ext cx="99609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4716F3DE-AC56-43B7-B439-097906F3EBE9}"/>
              </a:ext>
            </a:extLst>
          </p:cNvPr>
          <p:cNvSpPr/>
          <p:nvPr/>
        </p:nvSpPr>
        <p:spPr>
          <a:xfrm>
            <a:off x="5469822" y="4008852"/>
            <a:ext cx="38627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3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F245D956-35A2-4F18-A6EE-5DC75322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1" y="3756435"/>
            <a:ext cx="139446" cy="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object 20">
            <a:extLst>
              <a:ext uri="{FF2B5EF4-FFF2-40B4-BE49-F238E27FC236}">
                <a16:creationId xmlns:a16="http://schemas.microsoft.com/office/drawing/2014/main" id="{4E19106A-58EB-4B5E-B3AA-D2FDFF623FE7}"/>
              </a:ext>
            </a:extLst>
          </p:cNvPr>
          <p:cNvSpPr/>
          <p:nvPr/>
        </p:nvSpPr>
        <p:spPr>
          <a:xfrm>
            <a:off x="2836905" y="2654269"/>
            <a:ext cx="36568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BB37B083-21E1-4DE5-B3DD-37AE7486AAC6}"/>
              </a:ext>
            </a:extLst>
          </p:cNvPr>
          <p:cNvSpPr/>
          <p:nvPr/>
        </p:nvSpPr>
        <p:spPr>
          <a:xfrm>
            <a:off x="1517193" y="4288882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9108157D-62BB-49D5-9673-B89D29900443}"/>
              </a:ext>
            </a:extLst>
          </p:cNvPr>
          <p:cNvSpPr/>
          <p:nvPr/>
        </p:nvSpPr>
        <p:spPr>
          <a:xfrm>
            <a:off x="4152625" y="4285808"/>
            <a:ext cx="16152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B927CF2D-9CB8-4C59-BE20-5CA9A468DC5E}"/>
              </a:ext>
            </a:extLst>
          </p:cNvPr>
          <p:cNvSpPr/>
          <p:nvPr/>
        </p:nvSpPr>
        <p:spPr>
          <a:xfrm>
            <a:off x="5469911" y="4285808"/>
            <a:ext cx="38627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8" name="Picture 6" descr="Флаг США Компьютерные иконки, США, флаг, сша, флаг сша png | PNGWing">
            <a:extLst>
              <a:ext uri="{FF2B5EF4-FFF2-40B4-BE49-F238E27FC236}">
                <a16:creationId xmlns:a16="http://schemas.microsoft.com/office/drawing/2014/main" id="{B1314631-4473-46DD-9E70-7B988D0C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49" b="94693" l="1389" r="95556">
                        <a14:foregroundMark x1="21389" y1="11732" x2="50278" y2="4749"/>
                        <a14:foregroundMark x1="50278" y1="4749" x2="60278" y2="5866"/>
                        <a14:foregroundMark x1="78056" y1="17318" x2="96111" y2="65363"/>
                        <a14:foregroundMark x1="96111" y1="65363" x2="84167" y2="74860"/>
                        <a14:foregroundMark x1="84167" y1="74860" x2="70833" y2="80168"/>
                        <a14:foregroundMark x1="70833" y1="80168" x2="59167" y2="89106"/>
                        <a14:foregroundMark x1="59167" y1="89106" x2="41111" y2="90223"/>
                        <a14:foregroundMark x1="41111" y1="90223" x2="25000" y2="85196"/>
                        <a14:foregroundMark x1="25000" y1="85196" x2="9444" y2="54749"/>
                        <a14:foregroundMark x1="9444" y1="54749" x2="8889" y2="42179"/>
                        <a14:foregroundMark x1="75000" y1="17039" x2="91667" y2="41341"/>
                        <a14:foregroundMark x1="91667" y1="41341" x2="95556" y2="55028"/>
                        <a14:foregroundMark x1="95556" y1="55028" x2="94444" y2="57821"/>
                        <a14:foregroundMark x1="93333" y1="55866" x2="84167" y2="69553"/>
                        <a14:foregroundMark x1="84167" y1="69553" x2="56389" y2="71508"/>
                        <a14:foregroundMark x1="56667" y1="53073" x2="55000" y2="54190"/>
                        <a14:foregroundMark x1="45000" y1="57821" x2="45000" y2="57821"/>
                        <a14:foregroundMark x1="48333" y1="45810" x2="48333" y2="45810"/>
                        <a14:foregroundMark x1="52500" y1="46927" x2="52500" y2="46927"/>
                        <a14:foregroundMark x1="52500" y1="46369" x2="51389" y2="45810"/>
                        <a14:foregroundMark x1="50278" y1="45251" x2="50278" y2="45251"/>
                        <a14:foregroundMark x1="48611" y1="44693" x2="46944" y2="44693"/>
                        <a14:foregroundMark x1="43056" y1="44693" x2="43056" y2="44693"/>
                        <a14:foregroundMark x1="42222" y1="41341" x2="44167" y2="39944"/>
                        <a14:foregroundMark x1="24722" y1="10056" x2="13889" y2="18994"/>
                        <a14:foregroundMark x1="13889" y1="18994" x2="4722" y2="45810"/>
                        <a14:foregroundMark x1="4722" y1="45810" x2="10556" y2="74302"/>
                        <a14:foregroundMark x1="10556" y1="74302" x2="18611" y2="86592"/>
                        <a14:foregroundMark x1="18611" y1="86592" x2="46667" y2="96089"/>
                        <a14:foregroundMark x1="46667" y1="96089" x2="61111" y2="94972"/>
                        <a14:foregroundMark x1="61111" y1="94972" x2="86944" y2="81564"/>
                        <a14:foregroundMark x1="86944" y1="81564" x2="94167" y2="53073"/>
                        <a14:foregroundMark x1="94167" y1="53073" x2="92778" y2="37430"/>
                        <a14:foregroundMark x1="92778" y1="37430" x2="84722" y2="23743"/>
                        <a14:foregroundMark x1="84722" y1="23743" x2="73889" y2="13687"/>
                        <a14:foregroundMark x1="73889" y1="13687" x2="59444" y2="7263"/>
                        <a14:foregroundMark x1="59444" y1="7263" x2="29444" y2="6145"/>
                        <a14:foregroundMark x1="29444" y1="6145" x2="25000" y2="10335"/>
                        <a14:foregroundMark x1="38889" y1="24022" x2="29444" y2="49721"/>
                        <a14:foregroundMark x1="29444" y1="49721" x2="26944" y2="35196"/>
                        <a14:foregroundMark x1="26944" y1="35196" x2="20833" y2="49162"/>
                        <a14:foregroundMark x1="20833" y1="49162" x2="30000" y2="33520"/>
                        <a14:foregroundMark x1="30000" y1="33520" x2="32222" y2="50559"/>
                        <a14:foregroundMark x1="32222" y1="50559" x2="43611" y2="37430"/>
                        <a14:foregroundMark x1="43611" y1="37430" x2="43333" y2="43296"/>
                        <a14:foregroundMark x1="65278" y1="28492" x2="42222" y2="57821"/>
                        <a14:foregroundMark x1="42222" y1="57821" x2="61944" y2="42179"/>
                        <a14:foregroundMark x1="61944" y1="42179" x2="57778" y2="64246"/>
                        <a14:foregroundMark x1="57778" y1="64246" x2="69722" y2="71229"/>
                        <a14:foregroundMark x1="71667" y1="37989" x2="48889" y2="84358"/>
                        <a14:foregroundMark x1="48889" y1="84358" x2="64722" y2="64804"/>
                        <a14:foregroundMark x1="64722" y1="64804" x2="70556" y2="77095"/>
                        <a14:foregroundMark x1="70000" y1="43296" x2="56667" y2="79330"/>
                        <a14:foregroundMark x1="56667" y1="79330" x2="74444" y2="62849"/>
                        <a14:foregroundMark x1="74444" y1="62849" x2="68056" y2="81006"/>
                        <a14:foregroundMark x1="68056" y1="81006" x2="65556" y2="75140"/>
                        <a14:foregroundMark x1="61111" y1="78492" x2="43889" y2="80726"/>
                        <a14:foregroundMark x1="43889" y1="80726" x2="58056" y2="81564"/>
                        <a14:foregroundMark x1="58056" y1="81564" x2="43056" y2="88268"/>
                        <a14:foregroundMark x1="43056" y1="88268" x2="57222" y2="80447"/>
                        <a14:foregroundMark x1="57222" y1="80447" x2="17500" y2="77933"/>
                        <a14:foregroundMark x1="17500" y1="77933" x2="33611" y2="77374"/>
                        <a14:foregroundMark x1="33611" y1="77374" x2="19167" y2="79888"/>
                        <a14:foregroundMark x1="19167" y1="79888" x2="59167" y2="76536"/>
                        <a14:foregroundMark x1="59167" y1="76536" x2="43889" y2="78771"/>
                        <a14:foregroundMark x1="43889" y1="78771" x2="26111" y2="75419"/>
                        <a14:foregroundMark x1="26111" y1="75419" x2="43611" y2="75140"/>
                        <a14:foregroundMark x1="43611" y1="75140" x2="23056" y2="75698"/>
                        <a14:foregroundMark x1="23056" y1="75698" x2="46667" y2="73464"/>
                        <a14:foregroundMark x1="46667" y1="73464" x2="28889" y2="72346"/>
                        <a14:foregroundMark x1="28889" y1="72346" x2="17778" y2="63128"/>
                        <a14:foregroundMark x1="17778" y1="63128" x2="1389" y2="63687"/>
                        <a14:foregroundMark x1="1389" y1="63687" x2="15833" y2="61173"/>
                        <a14:foregroundMark x1="15833" y1="61173" x2="29444" y2="65363"/>
                        <a14:foregroundMark x1="29444" y1="65363" x2="42778" y2="61173"/>
                        <a14:foregroundMark x1="42778" y1="61173" x2="66111" y2="65084"/>
                        <a14:foregroundMark x1="51667" y1="34916" x2="51667" y2="34916"/>
                        <a14:foregroundMark x1="45000" y1="29888" x2="45000" y2="29888"/>
                        <a14:foregroundMark x1="40000" y1="34078" x2="40000" y2="34078"/>
                        <a14:foregroundMark x1="32222" y1="29050" x2="32222" y2="29050"/>
                        <a14:foregroundMark x1="25833" y1="23743" x2="25833" y2="23743"/>
                        <a14:foregroundMark x1="19722" y1="16480" x2="19722" y2="16480"/>
                        <a14:foregroundMark x1="19722" y1="28492" x2="19722" y2="28492"/>
                        <a14:foregroundMark x1="13611" y1="33240" x2="13611" y2="33240"/>
                        <a14:foregroundMark x1="13056" y1="46089" x2="13056" y2="46089"/>
                        <a14:foregroundMark x1="19167" y1="41061" x2="19167" y2="41061"/>
                        <a14:foregroundMark x1="20000" y1="52235" x2="20000" y2="52235"/>
                        <a14:foregroundMark x1="72500" y1="50559" x2="72500" y2="50559"/>
                        <a14:foregroundMark x1="65278" y1="46369" x2="65278" y2="46369"/>
                        <a14:foregroundMark x1="63889" y1="34637" x2="63889" y2="34637"/>
                        <a14:foregroundMark x1="59167" y1="28212" x2="59167" y2="28212"/>
                        <a14:foregroundMark x1="64167" y1="24581" x2="64167" y2="24581"/>
                        <a14:foregroundMark x1="71667" y1="16760" x2="71667" y2="16760"/>
                        <a14:foregroundMark x1="70833" y1="29609" x2="70833" y2="29609"/>
                        <a14:foregroundMark x1="57500" y1="17039" x2="57500" y2="17039"/>
                        <a14:foregroundMark x1="51944" y1="22067" x2="51944" y2="22067"/>
                        <a14:foregroundMark x1="46667" y1="18994" x2="46667" y2="18994"/>
                        <a14:foregroundMark x1="45278" y1="16760" x2="45278" y2="16760"/>
                        <a14:foregroundMark x1="32778" y1="17877" x2="32778" y2="17877"/>
                        <a14:foregroundMark x1="38611" y1="12570" x2="38611" y2="12570"/>
                        <a14:foregroundMark x1="51111" y1="12570" x2="51111" y2="12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6" y="2354000"/>
            <a:ext cx="14209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8" descr="Флаг Индии – Бесплатные иконки: флаги">
            <a:extLst>
              <a:ext uri="{FF2B5EF4-FFF2-40B4-BE49-F238E27FC236}">
                <a16:creationId xmlns:a16="http://schemas.microsoft.com/office/drawing/2014/main" id="{569F5045-6BF9-4ED6-B3AE-222E4C10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3" y="2933308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0" descr="Япония – Бесплатные иконки: флаги">
            <a:extLst>
              <a:ext uri="{FF2B5EF4-FFF2-40B4-BE49-F238E27FC236}">
                <a16:creationId xmlns:a16="http://schemas.microsoft.com/office/drawing/2014/main" id="{EB81CE61-3361-4D0F-A59B-E598C7F4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1" y="3190634"/>
            <a:ext cx="172546" cy="1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2" descr="Южная Корея – Бесплатные иконки: флаги">
            <a:extLst>
              <a:ext uri="{FF2B5EF4-FFF2-40B4-BE49-F238E27FC236}">
                <a16:creationId xmlns:a16="http://schemas.microsoft.com/office/drawing/2014/main" id="{04F245F3-4C2E-4CF6-AD83-1F2A82D5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2" y="3496425"/>
            <a:ext cx="139445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587</Words>
  <Application>Microsoft Office PowerPoint</Application>
  <PresentationFormat>Широкоэкранный</PresentationFormat>
  <Paragraphs>157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212</cp:revision>
  <dcterms:created xsi:type="dcterms:W3CDTF">2024-07-25T07:55:13Z</dcterms:created>
  <dcterms:modified xsi:type="dcterms:W3CDTF">2025-04-27T13:17:56Z</dcterms:modified>
</cp:coreProperties>
</file>