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19878" y="208927"/>
            <a:ext cx="865272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компонентов продукта электрического водонагревателя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3042227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Защитный термостат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15136" y="3126865"/>
            <a:ext cx="154759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Термостат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75483" y="3042227"/>
            <a:ext cx="14846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Термоусадочная трубка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56910" y="3042227"/>
            <a:ext cx="135206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Уплотнение распределителя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изготовления изделий различных размеров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~35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18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видов компонентов для электрического водонагревателя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водонагревателя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90537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производства компонентов электрического водонагревателя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190933" y="1936389"/>
            <a:ext cx="6214643" cy="950686"/>
            <a:chOff x="562914" y="5155157"/>
            <a:chExt cx="4949012" cy="903643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3232" y="5170128"/>
              <a:ext cx="1026713" cy="884512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14" y="5171503"/>
              <a:ext cx="1069745" cy="887297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2329" y="5155157"/>
              <a:ext cx="987963" cy="884512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0140" y="5157709"/>
              <a:ext cx="1071786" cy="888990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1075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10727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41985" y="6324266"/>
            <a:ext cx="1124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21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вас инвестировать в комплектующие для электрических водонагревателей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компонентов могут извлечь выгоду из</a:t>
            </a:r>
            <a:r>
              <a:rPr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Андижанская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39" idx="125"/>
          </p:cNvCxnSpPr>
          <p:nvPr/>
        </p:nvCxnSpPr>
        <p:spPr>
          <a:xfrm rot="16200000" flipH="1">
            <a:off x="10668348" y="2898245"/>
            <a:ext cx="689586" cy="254446"/>
          </a:xfrm>
          <a:prstGeom prst="bentConnector4">
            <a:avLst>
              <a:gd name="adj1" fmla="val 43096"/>
              <a:gd name="adj2" fmla="val 31834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2236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Андижанская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4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B2C22929-5CB6-4FFE-9FB1-F930F5B94EEE}"/>
              </a:ext>
            </a:extLst>
          </p:cNvPr>
          <p:cNvSpPr txBox="1"/>
          <p:nvPr/>
        </p:nvSpPr>
        <p:spPr>
          <a:xfrm>
            <a:off x="905069" y="1001219"/>
            <a:ext cx="48985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Компоненты для производства электрических водонагревателей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Стрелка: влево-вправо 88">
            <a:extLst>
              <a:ext uri="{FF2B5EF4-FFF2-40B4-BE49-F238E27FC236}">
                <a16:creationId xmlns:a16="http://schemas.microsoft.com/office/drawing/2014/main" id="{BF84F00D-9C5D-4CE6-A5BE-209847893CBA}"/>
              </a:ext>
            </a:extLst>
          </p:cNvPr>
          <p:cNvSpPr/>
          <p:nvPr/>
        </p:nvSpPr>
        <p:spPr>
          <a:xfrm>
            <a:off x="2686451" y="2495048"/>
            <a:ext cx="1409390" cy="806123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90" name="object 13">
            <a:extLst>
              <a:ext uri="{FF2B5EF4-FFF2-40B4-BE49-F238E27FC236}">
                <a16:creationId xmlns:a16="http://schemas.microsoft.com/office/drawing/2014/main" id="{550248ED-A2F1-4E76-9E32-C41C9BF406CD}"/>
              </a:ext>
            </a:extLst>
          </p:cNvPr>
          <p:cNvSpPr txBox="1"/>
          <p:nvPr/>
        </p:nvSpPr>
        <p:spPr>
          <a:xfrm>
            <a:off x="135994" y="1506195"/>
            <a:ext cx="2504263" cy="27982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28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локализованный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Внешняя оболочка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Скотч-лента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ПЭТ-упаковочная лента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Ручка управления коробкой передач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Светодиодная панель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Соединительные провода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Рассеиватель дуги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Круговой рассеиватель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Панель управления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Трубки для подвода и отвода воды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Фланец внутреннего резервуара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Шнур питания и т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1" name="object 13">
            <a:extLst>
              <a:ext uri="{FF2B5EF4-FFF2-40B4-BE49-F238E27FC236}">
                <a16:creationId xmlns:a16="http://schemas.microsoft.com/office/drawing/2014/main" id="{7B59B5E4-24AE-48A1-B20D-9B87A3E0EF0D}"/>
              </a:ext>
            </a:extLst>
          </p:cNvPr>
          <p:cNvSpPr txBox="1"/>
          <p:nvPr/>
        </p:nvSpPr>
        <p:spPr>
          <a:xfrm>
            <a:off x="4142033" y="1515320"/>
            <a:ext cx="2510249" cy="284436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18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импортированные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Саморез и болт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Защитный термостат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Термостат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Переключатель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Штекер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Термоусадочная трубка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Герметик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Уплотнитель водозаборной трубки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Уплотнение распределителя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Разбрасыватель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Водозаборная труба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Магниевый анод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Термометр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0AAD6B6-C36E-4BE8-96B5-105D317EBCC3}"/>
              </a:ext>
            </a:extLst>
          </p:cNvPr>
          <p:cNvSpPr txBox="1"/>
          <p:nvPr/>
        </p:nvSpPr>
        <p:spPr>
          <a:xfrm>
            <a:off x="2782690" y="2622366"/>
            <a:ext cx="1228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46</a:t>
            </a:r>
            <a:r>
              <a:rPr lang="en-US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 </a:t>
            </a:r>
            <a:br>
              <a:rPr lang="en-US" sz="14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ru-RU" sz="1400" dirty="0">
                <a:solidFill>
                  <a:srgbClr val="00425F"/>
                </a:solidFill>
                <a:latin typeface="Montserrat" panose="00000500000000000000" pitchFamily="2" charset="-52"/>
              </a:rPr>
              <a:t>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</TotalTime>
  <Words>546</Words>
  <Application>Microsoft Office PowerPoint</Application>
  <PresentationFormat>Широкоэкранный</PresentationFormat>
  <Paragraphs>144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218</cp:revision>
  <dcterms:created xsi:type="dcterms:W3CDTF">2024-07-25T07:55:13Z</dcterms:created>
  <dcterms:modified xsi:type="dcterms:W3CDTF">2025-04-27T13:22:14Z</dcterms:modified>
</cp:coreProperties>
</file>