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556911" cy="5883396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763486" y="208927"/>
            <a:ext cx="6418944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uz-Cyrl-UZ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Локализация компонентов холодильной продукции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21210" y="2999907"/>
            <a:ext cx="128526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Обрамление стеклянной полки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873758" y="3084546"/>
            <a:ext cx="1547593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Пружина для формирования льда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24776" y="3084546"/>
            <a:ext cx="148469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Компрессор в сборе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336227" y="3084546"/>
            <a:ext cx="1128732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Датчик температуры</a:t>
            </a:r>
            <a:endParaRPr lang="en-US" sz="1100" spc="-1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53386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4091174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7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717503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изготовления изделий различных размеров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826417"/>
            <a:ext cx="165185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~35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909073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982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89828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81139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80738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5778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27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видов компонентов для холодильной техники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82400"/>
            <a:ext cx="628821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компонентов холодильной продукции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57716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99262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79108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91216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692744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40814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6243257"/>
            <a:ext cx="6126129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78564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90537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Локализация производства комплектующих для холодильников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lang="ru-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grpSp>
        <p:nvGrpSpPr>
          <p:cNvPr id="49" name="object 10">
            <a:extLst>
              <a:ext uri="{FF2B5EF4-FFF2-40B4-BE49-F238E27FC236}">
                <a16:creationId xmlns:a16="http://schemas.microsoft.com/office/drawing/2014/main" id="{07350F37-3A75-41DA-88D9-FEB2D226D109}"/>
              </a:ext>
            </a:extLst>
          </p:cNvPr>
          <p:cNvGrpSpPr/>
          <p:nvPr/>
        </p:nvGrpSpPr>
        <p:grpSpPr>
          <a:xfrm>
            <a:off x="5190933" y="1939073"/>
            <a:ext cx="6214643" cy="948002"/>
            <a:chOff x="562914" y="5157709"/>
            <a:chExt cx="4949012" cy="901092"/>
          </a:xfrm>
        </p:grpSpPr>
        <p:pic>
          <p:nvPicPr>
            <p:cNvPr id="50" name="object 11">
              <a:extLst>
                <a:ext uri="{FF2B5EF4-FFF2-40B4-BE49-F238E27FC236}">
                  <a16:creationId xmlns:a16="http://schemas.microsoft.com/office/drawing/2014/main" id="{A4F66E99-DA3C-4522-9085-7059D70D4CE8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3232" y="5171503"/>
              <a:ext cx="1026713" cy="851605"/>
            </a:xfrm>
            <a:prstGeom prst="flowChartOffpageConnector">
              <a:avLst/>
            </a:prstGeom>
          </p:spPr>
        </p:pic>
        <p:pic>
          <p:nvPicPr>
            <p:cNvPr id="67" name="object 12">
              <a:extLst>
                <a:ext uri="{FF2B5EF4-FFF2-40B4-BE49-F238E27FC236}">
                  <a16:creationId xmlns:a16="http://schemas.microsoft.com/office/drawing/2014/main" id="{3C555BE2-2B35-41D1-B57B-7F905B9B527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914" y="5171503"/>
              <a:ext cx="1069745" cy="887298"/>
            </a:xfrm>
            <a:prstGeom prst="flowChartOffpageConnector">
              <a:avLst/>
            </a:prstGeom>
          </p:spPr>
        </p:pic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B5F9B790-FCE9-42CC-AD8F-6FB68ECE8932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2329" y="5170128"/>
              <a:ext cx="987963" cy="819464"/>
            </a:xfrm>
            <a:prstGeom prst="flowChartOffpageConnector">
              <a:avLst/>
            </a:prstGeom>
          </p:spPr>
        </p:pic>
        <p:pic>
          <p:nvPicPr>
            <p:cNvPr id="69" name="object 14">
              <a:extLst>
                <a:ext uri="{FF2B5EF4-FFF2-40B4-BE49-F238E27FC236}">
                  <a16:creationId xmlns:a16="http://schemas.microsoft.com/office/drawing/2014/main" id="{546A06DB-1993-411E-89ED-9B8CF583AD9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0140" y="5157709"/>
              <a:ext cx="1071786" cy="888991"/>
            </a:xfrm>
            <a:prstGeom prst="flowChartOffpageConnector">
              <a:avLst/>
            </a:prstGeom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95F233D-841E-4054-8208-E46BA1924EA5}"/>
              </a:ext>
            </a:extLst>
          </p:cNvPr>
          <p:cNvSpPr/>
          <p:nvPr/>
        </p:nvSpPr>
        <p:spPr>
          <a:xfrm>
            <a:off x="5156373" y="589895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98A222A-61F6-43A6-B31C-83EA059FFDC3}"/>
              </a:ext>
            </a:extLst>
          </p:cNvPr>
          <p:cNvSpPr/>
          <p:nvPr/>
        </p:nvSpPr>
        <p:spPr>
          <a:xfrm>
            <a:off x="5195601" y="6337504"/>
            <a:ext cx="116570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200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B8981B1-3033-4AD2-8BF6-3001C0072F10}"/>
              </a:ext>
            </a:extLst>
          </p:cNvPr>
          <p:cNvSpPr/>
          <p:nvPr/>
        </p:nvSpPr>
        <p:spPr>
          <a:xfrm>
            <a:off x="6666228" y="6327980"/>
            <a:ext cx="11240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120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4CC4C39-72BF-4973-8A87-852CE85BEF0F}"/>
              </a:ext>
            </a:extLst>
          </p:cNvPr>
          <p:cNvSpPr/>
          <p:nvPr/>
        </p:nvSpPr>
        <p:spPr>
          <a:xfrm>
            <a:off x="8117340" y="6324266"/>
            <a:ext cx="107273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85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A0DC137-7889-4A92-872F-26DD1BBAC8A8}"/>
              </a:ext>
            </a:extLst>
          </p:cNvPr>
          <p:cNvSpPr/>
          <p:nvPr/>
        </p:nvSpPr>
        <p:spPr>
          <a:xfrm>
            <a:off x="9525154" y="6324266"/>
            <a:ext cx="115768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95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4470F35-0534-49DF-A4A7-092EA298B1EB}"/>
              </a:ext>
            </a:extLst>
          </p:cNvPr>
          <p:cNvSpPr/>
          <p:nvPr/>
        </p:nvSpPr>
        <p:spPr>
          <a:xfrm>
            <a:off x="6762408" y="589895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BEF428C-1133-46A7-8884-F0FC1984F213}"/>
              </a:ext>
            </a:extLst>
          </p:cNvPr>
          <p:cNvSpPr/>
          <p:nvPr/>
        </p:nvSpPr>
        <p:spPr>
          <a:xfrm>
            <a:off x="8235161" y="589895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9EE1733-3350-46CA-843C-5F00E46820D8}"/>
              </a:ext>
            </a:extLst>
          </p:cNvPr>
          <p:cNvSpPr/>
          <p:nvPr/>
        </p:nvSpPr>
        <p:spPr>
          <a:xfrm>
            <a:off x="9172437" y="583799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компонентов для холодильников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684061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компонентов для холодильников могут извлечь выгоду из</a:t>
            </a:r>
            <a:r>
              <a:rPr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2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Использование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</a:p>
        </p:txBody>
      </p: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Наманганская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1" idx="128"/>
          </p:cNvCxnSpPr>
          <p:nvPr/>
        </p:nvCxnSpPr>
        <p:spPr>
          <a:xfrm rot="16200000" flipH="1">
            <a:off x="10622835" y="2943757"/>
            <a:ext cx="587113" cy="60947"/>
          </a:xfrm>
          <a:prstGeom prst="bentConnector4">
            <a:avLst>
              <a:gd name="adj1" fmla="val 42166"/>
              <a:gd name="adj2" fmla="val 425776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612182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Наманганская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7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2,7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8" name="object 3">
            <a:extLst>
              <a:ext uri="{FF2B5EF4-FFF2-40B4-BE49-F238E27FC236}">
                <a16:creationId xmlns:a16="http://schemas.microsoft.com/office/drawing/2014/main" id="{B2C22929-5CB6-4FFE-9FB1-F930F5B94EEE}"/>
              </a:ext>
            </a:extLst>
          </p:cNvPr>
          <p:cNvSpPr txBox="1"/>
          <p:nvPr/>
        </p:nvSpPr>
        <p:spPr>
          <a:xfrm>
            <a:off x="905069" y="1057205"/>
            <a:ext cx="48985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Компоненты для производства холодильников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</a:t>
            </a:r>
            <a:r>
              <a:rPr lang="en-US" sz="14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89" name="Стрелка: влево-вправо 88">
            <a:extLst>
              <a:ext uri="{FF2B5EF4-FFF2-40B4-BE49-F238E27FC236}">
                <a16:creationId xmlns:a16="http://schemas.microsoft.com/office/drawing/2014/main" id="{BF84F00D-9C5D-4CE6-A5BE-209847893CBA}"/>
              </a:ext>
            </a:extLst>
          </p:cNvPr>
          <p:cNvSpPr/>
          <p:nvPr/>
        </p:nvSpPr>
        <p:spPr>
          <a:xfrm>
            <a:off x="2686451" y="2495048"/>
            <a:ext cx="1409390" cy="806123"/>
          </a:xfrm>
          <a:prstGeom prst="leftRightArrow">
            <a:avLst>
              <a:gd name="adj1" fmla="val 80600"/>
              <a:gd name="adj2" fmla="val 26119"/>
            </a:avLst>
          </a:prstGeom>
          <a:noFill/>
          <a:ln w="19050">
            <a:solidFill>
              <a:srgbClr val="5BC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425F"/>
              </a:solidFill>
            </a:endParaRPr>
          </a:p>
        </p:txBody>
      </p:sp>
      <p:sp>
        <p:nvSpPr>
          <p:cNvPr id="90" name="object 13">
            <a:extLst>
              <a:ext uri="{FF2B5EF4-FFF2-40B4-BE49-F238E27FC236}">
                <a16:creationId xmlns:a16="http://schemas.microsoft.com/office/drawing/2014/main" id="{550248ED-A2F1-4E76-9E32-C41C9BF406CD}"/>
              </a:ext>
            </a:extLst>
          </p:cNvPr>
          <p:cNvSpPr txBox="1"/>
          <p:nvPr/>
        </p:nvSpPr>
        <p:spPr>
          <a:xfrm>
            <a:off x="135994" y="1506195"/>
            <a:ext cx="2504263" cy="27982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62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локализованный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Корпус, заполненный полностью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Упаковочная коробка (</a:t>
            </a:r>
            <a:r>
              <a:rPr lang="ru-RU" sz="1100" spc="-1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гофрокартон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Нижний уплотнительный щиток</a:t>
            </a: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Верхний уплотнительный щиток</a:t>
            </a: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Основание нижнего уплотнительного ограждения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Защита переднего угла (упаковка)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Защитный кожух заднего угла (упаковка)</a:t>
            </a:r>
            <a:r>
              <a:rPr lang="uz-Latn-UZ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 т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endParaRPr lang="ru-RU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1" name="object 13">
            <a:extLst>
              <a:ext uri="{FF2B5EF4-FFF2-40B4-BE49-F238E27FC236}">
                <a16:creationId xmlns:a16="http://schemas.microsoft.com/office/drawing/2014/main" id="{7B59B5E4-24AE-48A1-B20D-9B87A3E0EF0D}"/>
              </a:ext>
            </a:extLst>
          </p:cNvPr>
          <p:cNvSpPr txBox="1"/>
          <p:nvPr/>
        </p:nvSpPr>
        <p:spPr>
          <a:xfrm>
            <a:off x="4142033" y="1515320"/>
            <a:ext cx="2510249" cy="2844368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tabLst>
                <a:tab pos="304165" algn="l"/>
              </a:tabLst>
            </a:pPr>
            <a:r>
              <a:rPr lang="en-US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4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27 </a:t>
            </a:r>
            <a:r>
              <a:rPr lang="ru-RU" sz="1100" b="1" spc="-10" dirty="0">
                <a:solidFill>
                  <a:srgbClr val="C00000"/>
                </a:solidFill>
                <a:latin typeface="Montserrat" pitchFamily="2" charset="-52"/>
                <a:cs typeface="Arial MT"/>
              </a:rPr>
              <a:t>импортированные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100" b="1" dirty="0"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Обрамление стеклянной полки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Пружина для формирования льда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Компрессор в сборе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Фильтр-осушитель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Датчик температуры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Регулятор температуры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Фильтр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Винтовая монтажная пластина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Испаритель в сборе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Роликовая ось</a:t>
            </a: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endParaRPr lang="uz-Cyrl-UZ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461963" lvl="1" indent="-171450">
              <a:buFont typeface="Arial" panose="020B0604020202020204" pitchFamily="34" charset="0"/>
              <a:buChar char="•"/>
              <a:tabLst>
                <a:tab pos="435609" algn="l"/>
              </a:tabLst>
            </a:pPr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Саморезы и шурупы-саморезы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0AAD6B6-C36E-4BE8-96B5-105D317EBCC3}"/>
              </a:ext>
            </a:extLst>
          </p:cNvPr>
          <p:cNvSpPr txBox="1"/>
          <p:nvPr/>
        </p:nvSpPr>
        <p:spPr>
          <a:xfrm>
            <a:off x="2782690" y="2622366"/>
            <a:ext cx="1228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z-Cyrl-UZ" sz="1400" b="1" dirty="0">
                <a:solidFill>
                  <a:srgbClr val="00425F"/>
                </a:solidFill>
                <a:latin typeface="Montserrat" panose="00000500000000000000" pitchFamily="2" charset="-52"/>
              </a:rPr>
              <a:t>99</a:t>
            </a:r>
            <a:r>
              <a:rPr lang="en-US" sz="1400" b="1" dirty="0">
                <a:solidFill>
                  <a:srgbClr val="00425F"/>
                </a:solidFill>
                <a:latin typeface="Montserrat" panose="00000500000000000000" pitchFamily="2" charset="-52"/>
              </a:rPr>
              <a:t> </a:t>
            </a:r>
            <a:br>
              <a:rPr lang="en-US" sz="1400" dirty="0">
                <a:solidFill>
                  <a:srgbClr val="00425F"/>
                </a:solidFill>
                <a:latin typeface="Montserrat" panose="00000500000000000000" pitchFamily="2" charset="-52"/>
              </a:rPr>
            </a:br>
            <a:r>
              <a:rPr lang="ru-RU" sz="1400" dirty="0">
                <a:solidFill>
                  <a:srgbClr val="00425F"/>
                </a:solidFill>
                <a:latin typeface="Montserrat" panose="00000500000000000000" pitchFamily="2" charset="-52"/>
              </a:rPr>
              <a:t>компонент</a:t>
            </a: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5702</TotalTime>
  <Words>559</Words>
  <Application>Microsoft Office PowerPoint</Application>
  <PresentationFormat>Широкоэкранный</PresentationFormat>
  <Paragraphs>137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211</cp:revision>
  <dcterms:created xsi:type="dcterms:W3CDTF">2024-07-25T07:55:13Z</dcterms:created>
  <dcterms:modified xsi:type="dcterms:W3CDTF">2025-04-27T11:56:33Z</dcterms:modified>
</cp:coreProperties>
</file>