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0" r:id="rId2"/>
  </p:sldIdLst>
  <p:sldSz cx="10691813" cy="7559675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FF"/>
    <a:srgbClr val="186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14" autoAdjust="0"/>
    <p:restoredTop sz="95807"/>
  </p:normalViewPr>
  <p:slideViewPr>
    <p:cSldViewPr snapToGrid="0">
      <p:cViewPr varScale="1">
        <p:scale>
          <a:sx n="103" d="100"/>
          <a:sy n="103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38731308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74930977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23808482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378477803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4700188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5575984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351676374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92424900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4034809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112662701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02275626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13539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0E7C180D-22FC-449E-BEAF-027069130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95044" y="1653927"/>
            <a:ext cx="7559673" cy="425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B67961A-64E3-7D55-7431-2170DBC84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081" y="0"/>
            <a:ext cx="10697894" cy="75596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79FB321-6BFE-5E9F-01C4-40F953DAC717}"/>
              </a:ext>
            </a:extLst>
          </p:cNvPr>
          <p:cNvSpPr txBox="1"/>
          <p:nvPr/>
        </p:nvSpPr>
        <p:spPr>
          <a:xfrm>
            <a:off x="1102693" y="2226589"/>
            <a:ext cx="716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862CC"/>
                </a:solidFill>
                <a:latin typeface="ArtegraSansAlt-SemiBold" panose="02000503040000020004" pitchFamily="2" charset="0"/>
              </a:rPr>
              <a:t>Ташкентская область, город Ахангаран, СЭЗ </a:t>
            </a:r>
            <a:r>
              <a:rPr lang="en-US" b="1" dirty="0" err="1">
                <a:solidFill>
                  <a:srgbClr val="1862CC"/>
                </a:solidFill>
                <a:latin typeface="ArtegraSansAlt-SemiBold" panose="02000503040000020004" pitchFamily="2" charset="0"/>
              </a:rPr>
              <a:t>Eltech</a:t>
            </a:r>
            <a:r>
              <a:rPr lang="en-US" b="1" dirty="0">
                <a:solidFill>
                  <a:srgbClr val="1862CC"/>
                </a:solidFill>
                <a:latin typeface="ArtegraSansAlt-SemiBold" panose="02000503040000020004" pitchFamily="2" charset="0"/>
              </a:rPr>
              <a:t> Industrial</a:t>
            </a:r>
            <a:endParaRPr lang="en-UZ" b="1" dirty="0">
              <a:solidFill>
                <a:srgbClr val="1862CC"/>
              </a:solidFill>
              <a:latin typeface="ArtegraSansAlt-SemiBold" panose="0200050304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5159C5-B2E0-ACD9-E5DD-CAF28CBCAC6E}"/>
              </a:ext>
            </a:extLst>
          </p:cNvPr>
          <p:cNvSpPr txBox="1"/>
          <p:nvPr/>
        </p:nvSpPr>
        <p:spPr>
          <a:xfrm>
            <a:off x="1148993" y="3228927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$</a:t>
            </a:r>
            <a:r>
              <a:rPr lang="uz-Cyrl-UZ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6,2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млн. 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CDB459-C2DE-1A96-0828-7247D33EA83E}"/>
              </a:ext>
            </a:extLst>
          </p:cNvPr>
          <p:cNvSpPr txBox="1"/>
          <p:nvPr/>
        </p:nvSpPr>
        <p:spPr>
          <a:xfrm>
            <a:off x="1148993" y="4389925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5 000</a:t>
            </a:r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тонна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F05B25-7F99-326D-23B9-D8B6C170E3E5}"/>
              </a:ext>
            </a:extLst>
          </p:cNvPr>
          <p:cNvSpPr txBox="1"/>
          <p:nvPr/>
        </p:nvSpPr>
        <p:spPr>
          <a:xfrm>
            <a:off x="1148991" y="6488729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$</a:t>
            </a:r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10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млн</a:t>
            </a:r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</a:t>
            </a:r>
            <a:r>
              <a:rPr lang="en-US" sz="1200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(5 years)</a:t>
            </a:r>
            <a:endParaRPr lang="en-UZ" sz="12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91F247-0A2F-C843-C0B6-C5721F11BDB4}"/>
              </a:ext>
            </a:extLst>
          </p:cNvPr>
          <p:cNvSpPr txBox="1"/>
          <p:nvPr/>
        </p:nvSpPr>
        <p:spPr>
          <a:xfrm>
            <a:off x="1148992" y="5420888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57,7 % </a:t>
            </a:r>
            <a:r>
              <a:rPr lang="en-US" sz="1200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(5 years)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5A3A7C-E657-40C3-6B07-45397E448B28}"/>
              </a:ext>
            </a:extLst>
          </p:cNvPr>
          <p:cNvSpPr txBox="1"/>
          <p:nvPr/>
        </p:nvSpPr>
        <p:spPr>
          <a:xfrm>
            <a:off x="4193133" y="3263652"/>
            <a:ext cx="2219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highlight>
                  <a:srgbClr val="FFFF00"/>
                </a:highlight>
                <a:latin typeface="ArtegraSansAlt-Bold" panose="02000503040000020004" pitchFamily="2" charset="0"/>
              </a:rPr>
              <a:t>1 млн тонна</a:t>
            </a:r>
            <a:endParaRPr lang="en-UZ" sz="2000" b="1" kern="2000" spc="10" dirty="0">
              <a:solidFill>
                <a:srgbClr val="1862CC"/>
              </a:solidFill>
              <a:highlight>
                <a:srgbClr val="FFFF00"/>
              </a:highlight>
              <a:latin typeface="ArtegraSansAlt-Bold" panose="02000503040000020004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D3F6AE-62EC-DF28-7E05-3E10C055EB00}"/>
              </a:ext>
            </a:extLst>
          </p:cNvPr>
          <p:cNvSpPr txBox="1"/>
          <p:nvPr/>
        </p:nvSpPr>
        <p:spPr>
          <a:xfrm>
            <a:off x="4193133" y="4389925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3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лет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5BE3B6-0660-62EE-7871-8CA0803D5A36}"/>
              </a:ext>
            </a:extLst>
          </p:cNvPr>
          <p:cNvSpPr txBox="1"/>
          <p:nvPr/>
        </p:nvSpPr>
        <p:spPr>
          <a:xfrm>
            <a:off x="4193131" y="6488729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24 месяцев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F19A54-CEFC-DBC9-D602-A5753E12D051}"/>
              </a:ext>
            </a:extLst>
          </p:cNvPr>
          <p:cNvSpPr txBox="1"/>
          <p:nvPr/>
        </p:nvSpPr>
        <p:spPr>
          <a:xfrm>
            <a:off x="4193132" y="5420888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203 человек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44C4-6B44-D043-66AE-B39326D8DEC6}"/>
              </a:ext>
            </a:extLst>
          </p:cNvPr>
          <p:cNvSpPr txBox="1"/>
          <p:nvPr/>
        </p:nvSpPr>
        <p:spPr>
          <a:xfrm>
            <a:off x="1905000" y="1095913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140" dirty="0">
                <a:solidFill>
                  <a:srgbClr val="1862CC"/>
                </a:solidFill>
                <a:latin typeface="ArtegraSansAlt-Bold" panose="02000503040000020004" pitchFamily="2" charset="0"/>
              </a:rPr>
              <a:t>Совместное производство медной кабельной продукции</a:t>
            </a:r>
            <a:endParaRPr lang="en-UZ" sz="2400" b="1" spc="14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346089-08D4-473C-8C6B-1B953CEABD98}"/>
              </a:ext>
            </a:extLst>
          </p:cNvPr>
          <p:cNvSpPr/>
          <p:nvPr/>
        </p:nvSpPr>
        <p:spPr>
          <a:xfrm>
            <a:off x="3476625" y="2895600"/>
            <a:ext cx="3057525" cy="972833"/>
          </a:xfrm>
          <a:prstGeom prst="rect">
            <a:avLst/>
          </a:prstGeom>
          <a:solidFill>
            <a:srgbClr val="F1F8FF"/>
          </a:solidFill>
          <a:ln>
            <a:solidFill>
              <a:srgbClr val="F1F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2375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620</TotalTime>
  <Words>43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ArtegraSansAlt-Bold</vt:lpstr>
      <vt:lpstr>ArtegraSansAlt-SemiBold</vt:lpstr>
      <vt:lpstr>Calibri</vt:lpstr>
      <vt:lpstr>Calibri Light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creativeside890@gmail.com</dc:creator>
  <cp:lastModifiedBy>Diyor Isroilov</cp:lastModifiedBy>
  <cp:revision>42</cp:revision>
  <cp:lastPrinted>2025-01-10T05:56:08Z</cp:lastPrinted>
  <dcterms:created xsi:type="dcterms:W3CDTF">2023-06-14T10:37:29Z</dcterms:created>
  <dcterms:modified xsi:type="dcterms:W3CDTF">2025-04-28T07:04:30Z</dcterms:modified>
</cp:coreProperties>
</file>