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0" r:id="rId2"/>
  </p:sldIdLst>
  <p:sldSz cx="10691813" cy="755967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6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14" autoAdjust="0"/>
    <p:restoredTop sz="95807"/>
  </p:normalViewPr>
  <p:slideViewPr>
    <p:cSldViewPr snapToGrid="0">
      <p:cViewPr varScale="1">
        <p:scale>
          <a:sx n="103" d="100"/>
          <a:sy n="103" d="100"/>
        </p:scale>
        <p:origin x="17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2387313080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274930977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223808482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378477803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404700188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405575984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351676374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92424900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404034809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1126627017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202275626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13539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Picture background">
            <a:extLst>
              <a:ext uri="{FF2B5EF4-FFF2-40B4-BE49-F238E27FC236}">
                <a16:creationId xmlns:a16="http://schemas.microsoft.com/office/drawing/2014/main" id="{12645E47-BD23-4383-BB34-6A5191A914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591" b="742"/>
          <a:stretch/>
        </p:blipFill>
        <p:spPr bwMode="auto">
          <a:xfrm>
            <a:off x="4319801" y="2086582"/>
            <a:ext cx="6372012" cy="530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4B67961A-64E3-7D55-7431-2170DBC84D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081" y="0"/>
            <a:ext cx="10697894" cy="755967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79FB321-6BFE-5E9F-01C4-40F953DAC717}"/>
              </a:ext>
            </a:extLst>
          </p:cNvPr>
          <p:cNvSpPr txBox="1"/>
          <p:nvPr/>
        </p:nvSpPr>
        <p:spPr>
          <a:xfrm>
            <a:off x="1102693" y="2226589"/>
            <a:ext cx="716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862CC"/>
                </a:solidFill>
                <a:latin typeface="ArtegraSansAlt-SemiBold" panose="02000503040000020004" pitchFamily="2" charset="0"/>
              </a:rPr>
              <a:t>Ташкентская область, город Ахангаран, СЭЗ </a:t>
            </a:r>
            <a:r>
              <a:rPr lang="en-US" b="1" dirty="0" err="1">
                <a:solidFill>
                  <a:srgbClr val="1862CC"/>
                </a:solidFill>
                <a:latin typeface="ArtegraSansAlt-SemiBold" panose="02000503040000020004" pitchFamily="2" charset="0"/>
              </a:rPr>
              <a:t>Eltech</a:t>
            </a:r>
            <a:r>
              <a:rPr lang="en-US" b="1" dirty="0">
                <a:solidFill>
                  <a:srgbClr val="1862CC"/>
                </a:solidFill>
                <a:latin typeface="ArtegraSansAlt-SemiBold" panose="02000503040000020004" pitchFamily="2" charset="0"/>
              </a:rPr>
              <a:t> Industrial</a:t>
            </a:r>
            <a:endParaRPr lang="en-UZ" b="1" dirty="0">
              <a:solidFill>
                <a:srgbClr val="1862CC"/>
              </a:solidFill>
              <a:latin typeface="ArtegraSansAlt-SemiBold" panose="02000503040000020004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5159C5-B2E0-ACD9-E5DD-CAF28CBCAC6E}"/>
              </a:ext>
            </a:extLst>
          </p:cNvPr>
          <p:cNvSpPr txBox="1"/>
          <p:nvPr/>
        </p:nvSpPr>
        <p:spPr>
          <a:xfrm>
            <a:off x="1148993" y="3228927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$</a:t>
            </a:r>
            <a:r>
              <a:rPr lang="uz-Cyrl-UZ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5,5</a:t>
            </a:r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 млн. 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CDB459-C2DE-1A96-0828-7247D33EA83E}"/>
              </a:ext>
            </a:extLst>
          </p:cNvPr>
          <p:cNvSpPr txBox="1"/>
          <p:nvPr/>
        </p:nvSpPr>
        <p:spPr>
          <a:xfrm>
            <a:off x="1148993" y="4389925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21 120</a:t>
            </a:r>
            <a:r>
              <a:rPr lang="en-US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 </a:t>
            </a:r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шт.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F05B25-7F99-326D-23B9-D8B6C170E3E5}"/>
              </a:ext>
            </a:extLst>
          </p:cNvPr>
          <p:cNvSpPr txBox="1"/>
          <p:nvPr/>
        </p:nvSpPr>
        <p:spPr>
          <a:xfrm>
            <a:off x="1148991" y="6488729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$700 142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91F247-0A2F-C843-C0B6-C5721F11BDB4}"/>
              </a:ext>
            </a:extLst>
          </p:cNvPr>
          <p:cNvSpPr txBox="1"/>
          <p:nvPr/>
        </p:nvSpPr>
        <p:spPr>
          <a:xfrm>
            <a:off x="1148992" y="5420888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18 %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5A3A7C-E657-40C3-6B07-45397E448B28}"/>
              </a:ext>
            </a:extLst>
          </p:cNvPr>
          <p:cNvSpPr txBox="1"/>
          <p:nvPr/>
        </p:nvSpPr>
        <p:spPr>
          <a:xfrm>
            <a:off x="4193133" y="3263652"/>
            <a:ext cx="2219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30 000 шт. в год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D3F6AE-62EC-DF28-7E05-3E10C055EB00}"/>
              </a:ext>
            </a:extLst>
          </p:cNvPr>
          <p:cNvSpPr txBox="1"/>
          <p:nvPr/>
        </p:nvSpPr>
        <p:spPr>
          <a:xfrm>
            <a:off x="4193133" y="4389925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3</a:t>
            </a:r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 лет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45BE3B6-0660-62EE-7871-8CA0803D5A36}"/>
              </a:ext>
            </a:extLst>
          </p:cNvPr>
          <p:cNvSpPr txBox="1"/>
          <p:nvPr/>
        </p:nvSpPr>
        <p:spPr>
          <a:xfrm>
            <a:off x="4193131" y="6488729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12 месяцев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6F19A54-CEFC-DBC9-D602-A5753E12D051}"/>
              </a:ext>
            </a:extLst>
          </p:cNvPr>
          <p:cNvSpPr txBox="1"/>
          <p:nvPr/>
        </p:nvSpPr>
        <p:spPr>
          <a:xfrm>
            <a:off x="4193132" y="5420888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35 человек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5E44C4-6B44-D043-66AE-B39326D8DEC6}"/>
              </a:ext>
            </a:extLst>
          </p:cNvPr>
          <p:cNvSpPr txBox="1"/>
          <p:nvPr/>
        </p:nvSpPr>
        <p:spPr>
          <a:xfrm>
            <a:off x="1905000" y="1270926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140" dirty="0">
                <a:solidFill>
                  <a:srgbClr val="1862CC"/>
                </a:solidFill>
                <a:latin typeface="ArtegraSansAlt-Bold" panose="02000503040000020004" pitchFamily="2" charset="0"/>
              </a:rPr>
              <a:t>Совместное производство электродвигателей</a:t>
            </a:r>
            <a:endParaRPr lang="en-UZ" sz="2400" b="1" spc="14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23750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554</TotalTime>
  <Words>37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ArtegraSansAlt-Bold</vt:lpstr>
      <vt:lpstr>ArtegraSansAlt-SemiBold</vt:lpstr>
      <vt:lpstr>Calibri</vt:lpstr>
      <vt:lpstr>Calibri Light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creativeside890@gmail.com</dc:creator>
  <cp:lastModifiedBy>Diyor Isroilov</cp:lastModifiedBy>
  <cp:revision>39</cp:revision>
  <dcterms:created xsi:type="dcterms:W3CDTF">2023-06-14T10:37:29Z</dcterms:created>
  <dcterms:modified xsi:type="dcterms:W3CDTF">2025-04-28T07:26:47Z</dcterms:modified>
</cp:coreProperties>
</file>