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73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F96006-EF9D-4B79-9A7A-22B3238D1AFC}">
          <p14:sldIdLst>
            <p14:sldId id="256"/>
            <p14:sldId id="257"/>
            <p14:sldId id="260"/>
            <p14:sldId id="261"/>
            <p14:sldId id="264"/>
            <p14:sldId id="265"/>
            <p14:sldId id="266"/>
            <p14:sldId id="267"/>
            <p14:sldId id="268"/>
            <p14:sldId id="273"/>
            <p14:sldId id="270"/>
            <p14:sldId id="271"/>
            <p14:sldId id="272"/>
          </p14:sldIdLst>
        </p14:section>
        <p14:section name="Раздел без заголовка" id="{C0B8FAC3-1B12-474C-A2C7-8E16BE69ADC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6A7F4-182F-41EA-A899-68299F91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96ECB7-B521-4643-B5E9-5513AD37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66C23-B79E-4697-B91D-3F9C98C2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26AB3-BA54-4C10-A32B-0CFF2165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07608-8287-4816-8420-6DE5266B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8FD7-736C-4045-9AA7-C7709EAB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E9FAE0-EEB8-43FA-BD73-800EF2CE4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DDBAC-43E4-4AC6-BBC3-258D7B94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C9B69-0112-4AD6-A24C-061C89A7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305BA-BDA1-4DF5-A034-7FE1A5F0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FFCD5B-302D-4A20-96FD-DA1E0383C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91405-D79C-425B-94E5-BB6895DBC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3E236-B1AE-418C-A132-59EC912B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4FDE4-0114-4466-AE5D-34F71E05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51060-71D8-4692-8E5F-605D97C4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8609-4472-4E7F-AA1A-BAA19594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F40EF-7F04-438F-8A81-6CCEAFE7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992C8-44BF-4A9E-9CD7-065822E8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21F3F-C9C1-4251-9B1F-134D46DA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784CD3-69A0-4046-8B77-5186C858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7E15C-2C7E-4369-B870-38C6B621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B5053-EF26-4926-87D4-EDDEF413A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04094-74D1-4BB2-9572-1F087980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D4F72-8DF5-4237-8127-607D496C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DD487-21C8-4EB6-8612-4B55685A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D88C2-B594-4F5D-8E44-F06C5417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9AF6C-C5D0-452E-A50D-7505E4018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92A118-EFF0-43A0-B98B-8C1222EF5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C052D5-3EA6-4309-817C-A7D2EC61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86EAD6-CC2B-4EBD-9DD0-DD54BFC8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44143-1AF8-4419-B51C-BC63FB3F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D4EF7-5594-4055-BD28-D4B23282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36D6A-5F4B-4D05-924E-22CCF6BC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794BBB-2585-48EB-AC14-255F0DD67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2D30DE-C53A-4764-946D-5A41BA861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24FD2C-B692-4847-A102-768FEE424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59BAE1-1E29-4C65-A854-5DDFF301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6EFD35-3A48-44A0-A210-7433C099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F8BC5A-6F61-4466-9287-9A7E4CFE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637C7-061C-48AB-BF7D-BBF4544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100965-EE7D-48E4-BD83-17FF1C7E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D18561-9EF6-4470-9951-4069C7EA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A65CD9-0260-40BB-B128-FF80C025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3765EB-F897-4C2E-BFD0-9B7A3C94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2D9F6-7B1F-4F98-9D43-98BC8992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2D16B-75AB-49A4-B7BB-26AB8202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0E796-82A0-4488-8C03-7F620996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870FB-D8A8-40F9-8313-A7E04003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271F05-08D0-4D2F-8FBB-13D1E1E91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09F545-6768-46DA-BB32-740495A0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0C52A-A2E8-4602-9592-BEA2CBD7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62D19C-5A3B-4E47-9C69-FF3A6240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A18A7-0412-4466-83A0-3C515DFB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57C9BF-A6A1-4E90-8951-519F891B5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F9E89A-73CB-49EC-9856-96F657D84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D6984-91B0-4FA2-B268-63085E57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4BDD20-6DA3-4FE4-8BE5-285FB835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F40A2-A396-4964-A56A-22932E64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E2-5BD5-43F0-ACA7-8FFF7DCD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4680A8-49D3-4B65-9B4B-C8DCD920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73E2E-F5BD-4253-8DA4-528C4EB0C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EFC3-2E21-42B5-96AC-350736730A08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9306C-47F1-4282-8CC2-C549244EC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C0A0F-9D04-47AD-B4F5-E08D17673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C792-ACAB-4BED-ADAB-C5B2BBF8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EF92-F190-455E-BA8F-474493191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02F857-600D-4241-A16A-DDDA30ADB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AD054-B7EF-464B-A0E6-F15F10C1F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274BB-4FA5-4258-BB07-E85675AB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0CEB79-A8F9-4889-9525-4969D607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4199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F9E97-928B-4C64-926D-C57F028E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72A07F-257E-40D9-8AE0-9FF107DD0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25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40C9-5112-4E13-926B-F0F711A7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EC3787-D187-4DB4-AD80-706CB5BB0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8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405C3-4D0A-4BF3-8639-98EC91B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F21D12-F1C2-4F4F-AF2E-740F8541E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12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058E5-E453-4580-82FE-A7222CBE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434FEC-A499-446E-91FC-94C2E1868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53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A4BAD-6427-4694-A514-F45571AF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5FE8C3B-9733-4AB4-8D2C-2BDD344E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995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CC1-50E3-4FAE-8978-E20A83CC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CC8B7-3B59-4B8C-84C3-1E591E7C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678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72DD7-1200-4B7D-A1C4-AE62889A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5AEDC9-4A73-4BA9-A3E5-C1D94FEA8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5941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AFBD7-B10C-4863-8E61-52C36A5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7874A8-626B-4CA4-B25C-F8F7F77D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4858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972B-05F9-48FD-A090-17DBC7A8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DEA89F-2C4F-4B51-8CD5-D62AF2D3D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69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5F22-7992-464E-A550-1D25EADE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4CF18A-2EDC-4CD5-AEFA-1DCD073DB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82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0A476-6EA2-4093-9D54-13A3B14B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7D2514-B46C-4D78-8BE1-369413D2D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27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Siroj Urinov</dc:creator>
  <cp:lastModifiedBy>Рахматилло Курбонов</cp:lastModifiedBy>
  <cp:revision>3</cp:revision>
  <dcterms:created xsi:type="dcterms:W3CDTF">2025-05-23T19:09:44Z</dcterms:created>
  <dcterms:modified xsi:type="dcterms:W3CDTF">2025-07-28T06:20:19Z</dcterms:modified>
</cp:coreProperties>
</file>