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CCEBEE"/>
    <a:srgbClr val="2C637B"/>
    <a:srgbClr val="598497"/>
    <a:srgbClr val="84A4B2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1.xml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Data" Target="../diagrams/data1.xml"/><Relationship Id="rId5" Type="http://schemas.openxmlformats.org/officeDocument/2006/relationships/image" Target="../media/image3.png"/><Relationship Id="rId15" Type="http://schemas.microsoft.com/office/2007/relationships/diagramDrawing" Target="../diagrams/drawing1.xml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2.xml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diagramData" Target="../diagrams/data2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полиэфирного волокна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79213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полиэфирного волокна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3124363" y="1216522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025324" y="2860892"/>
            <a:ext cx="1861538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Закупка материалов (ПТА, ЭГ, пропилен, химикаты и т.д.)</a:t>
            </a:r>
            <a:endParaRPr sz="11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86795" y="2911501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Полимеризация, экструзия и прядение</a:t>
            </a:r>
            <a:endParaRPr lang="en-US" sz="11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01180" y="3002238"/>
            <a:ext cx="134932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Текстурирование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резка и пакетирование</a:t>
            </a:r>
            <a:endParaRPr sz="11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68674" y="2989736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43426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975030"/>
            <a:ext cx="191241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74931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72523" y="3809478"/>
            <a:ext cx="278562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0546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79192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7217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71774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4217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40 тыс. тонн полиэфирного и полипропиленового волокна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53156"/>
            <a:ext cx="4630579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синтетического полиэфирного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53379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854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42102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624989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3" y="3838140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903032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5323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5943489" y="4425516"/>
            <a:ext cx="2400495" cy="8976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очищенная терефталевая кислота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этиленгликоль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пропилен и химикаты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84" name="object 10">
            <a:extLst>
              <a:ext uri="{FF2B5EF4-FFF2-40B4-BE49-F238E27FC236}">
                <a16:creationId xmlns:a16="http://schemas.microsoft.com/office/drawing/2014/main" id="{51AEFBCB-FDDE-4852-8F64-888C08BEF545}"/>
              </a:ext>
            </a:extLst>
          </p:cNvPr>
          <p:cNvGrpSpPr/>
          <p:nvPr/>
        </p:nvGrpSpPr>
        <p:grpSpPr>
          <a:xfrm>
            <a:off x="5070764" y="1869223"/>
            <a:ext cx="6342464" cy="948002"/>
            <a:chOff x="467218" y="5157709"/>
            <a:chExt cx="5050800" cy="901092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3E926AD-9B2C-4BEB-92B2-3F328D27DBFF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3504" y="5171503"/>
              <a:ext cx="1146168" cy="851605"/>
            </a:xfrm>
            <a:prstGeom prst="flowChartOffpageConnector">
              <a:avLst/>
            </a:prstGeom>
          </p:spPr>
        </p:pic>
        <p:pic>
          <p:nvPicPr>
            <p:cNvPr id="86" name="object 12">
              <a:extLst>
                <a:ext uri="{FF2B5EF4-FFF2-40B4-BE49-F238E27FC236}">
                  <a16:creationId xmlns:a16="http://schemas.microsoft.com/office/drawing/2014/main" id="{2C212053-B0BE-4076-9A55-250C6EEEA24A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218" y="5171503"/>
              <a:ext cx="1197183" cy="887298"/>
            </a:xfrm>
            <a:prstGeom prst="flowChartOffpageConnector">
              <a:avLst/>
            </a:prstGeom>
          </p:spPr>
        </p:pic>
        <p:pic>
          <p:nvPicPr>
            <p:cNvPr id="87" name="object 13">
              <a:extLst>
                <a:ext uri="{FF2B5EF4-FFF2-40B4-BE49-F238E27FC236}">
                  <a16:creationId xmlns:a16="http://schemas.microsoft.com/office/drawing/2014/main" id="{C0D51FFB-851B-4CC1-9C90-67E1B44C21A7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0128"/>
              <a:ext cx="1115071" cy="819464"/>
            </a:xfrm>
            <a:prstGeom prst="flowChartOffpageConnector">
              <a:avLst/>
            </a:prstGeom>
          </p:spPr>
        </p:pic>
        <p:pic>
          <p:nvPicPr>
            <p:cNvPr id="88" name="object 14">
              <a:extLst>
                <a:ext uri="{FF2B5EF4-FFF2-40B4-BE49-F238E27FC236}">
                  <a16:creationId xmlns:a16="http://schemas.microsoft.com/office/drawing/2014/main" id="{9E583D44-D0FB-4DD6-937B-38D34215105E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7" y="5157709"/>
              <a:ext cx="1115071" cy="888991"/>
            </a:xfrm>
            <a:prstGeom prst="flowChartOffpageConnector">
              <a:avLst/>
            </a:prstGeom>
          </p:spPr>
        </p:pic>
      </p:grpSp>
      <p:sp>
        <p:nvSpPr>
          <p:cNvPr id="64" name="object 24">
            <a:extLst>
              <a:ext uri="{FF2B5EF4-FFF2-40B4-BE49-F238E27FC236}">
                <a16:creationId xmlns:a16="http://schemas.microsoft.com/office/drawing/2014/main" id="{7B1BBC44-4DD5-4B46-9D77-174B42C0B12F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DB411846-F89E-465E-82D1-1F779005F7F6}"/>
              </a:ext>
            </a:extLst>
          </p:cNvPr>
          <p:cNvSpPr txBox="1"/>
          <p:nvPr/>
        </p:nvSpPr>
        <p:spPr>
          <a:xfrm>
            <a:off x="286703" y="2010960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7" name="Схема 76">
            <a:extLst>
              <a:ext uri="{FF2B5EF4-FFF2-40B4-BE49-F238E27FC236}">
                <a16:creationId xmlns:a16="http://schemas.microsoft.com/office/drawing/2014/main" id="{A24E9E56-D26E-4322-AD4F-9EE9C05E8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958958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78" name="Picture 2" descr="Fire ">
            <a:extLst>
              <a:ext uri="{FF2B5EF4-FFF2-40B4-BE49-F238E27FC236}">
                <a16:creationId xmlns:a16="http://schemas.microsoft.com/office/drawing/2014/main" id="{236C62E3-AA0C-4AD4-9465-685A98BA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0895A4FA-F483-4E11-BB3D-64A5507DCE7C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AF857E5-AFED-4D67-A4A5-95C77297972B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sp>
        <p:nvSpPr>
          <p:cNvPr id="91" name="object 29">
            <a:extLst>
              <a:ext uri="{FF2B5EF4-FFF2-40B4-BE49-F238E27FC236}">
                <a16:creationId xmlns:a16="http://schemas.microsoft.com/office/drawing/2014/main" id="{E097F29C-BDFA-43D7-A15C-26AAD2183CF2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263F16F-8BFE-42E5-AC59-7060E65AE820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D5DBC4EF-610C-4246-A154-18EC324295CB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DD16C2D3-DF7B-4F21-80B9-31B408C0498C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6A891932-FC28-4DE7-9C2A-C4F98F98C4DC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DA1ED707-4580-4074-BAF8-2780690019FE}"/>
              </a:ext>
            </a:extLst>
          </p:cNvPr>
          <p:cNvSpPr/>
          <p:nvPr/>
        </p:nvSpPr>
        <p:spPr>
          <a:xfrm>
            <a:off x="5645649" y="5688576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C1687B6-7326-4A1A-9796-307F6A6E315F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5F384398-DD5E-4D8E-A5E7-094EA9D3017C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F86707F9-8AD7-4AFC-8900-FB2BE3EBCDC9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2E0FB0D-86FB-4272-9410-E7714CE1982B}"/>
              </a:ext>
            </a:extLst>
          </p:cNvPr>
          <p:cNvSpPr/>
          <p:nvPr/>
        </p:nvSpPr>
        <p:spPr>
          <a:xfrm>
            <a:off x="9707051" y="561976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5149D679-759B-4F02-9EB9-9BBF4EC7E9A6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3D16B699-38F1-48CE-8D25-13FACC30D28D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C19B038B-6EFD-4399-A95E-0ECD2E48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EAD2F37-27F1-40D1-82CC-20C302285058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Picture 6">
            <a:extLst>
              <a:ext uri="{FF2B5EF4-FFF2-40B4-BE49-F238E27FC236}">
                <a16:creationId xmlns:a16="http://schemas.microsoft.com/office/drawing/2014/main" id="{57250106-6BF0-40F9-8B9A-EA076D67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0FB13E2E-6231-4783-8EC3-9FAAEB24EBF1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36F8D4-A82C-43DB-80E5-102C6F997A04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0" name="Овал 179">
            <a:extLst>
              <a:ext uri="{FF2B5EF4-FFF2-40B4-BE49-F238E27FC236}">
                <a16:creationId xmlns:a16="http://schemas.microsoft.com/office/drawing/2014/main" id="{47ABD282-DE3E-4B26-B060-0AD9A8C8BA1E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E362FFAF-9D0F-4FC5-A392-FC1BA703024F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bject 31">
            <a:extLst>
              <a:ext uri="{FF2B5EF4-FFF2-40B4-BE49-F238E27FC236}">
                <a16:creationId xmlns:a16="http://schemas.microsoft.com/office/drawing/2014/main" id="{E67E7901-E309-42F1-B5E1-5CB0F7D3FD25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3" name="object 31">
            <a:extLst>
              <a:ext uri="{FF2B5EF4-FFF2-40B4-BE49-F238E27FC236}">
                <a16:creationId xmlns:a16="http://schemas.microsoft.com/office/drawing/2014/main" id="{0B35CEA6-15F4-4579-A3E1-C19B6A30948E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84" name="Graphic 4">
            <a:extLst>
              <a:ext uri="{FF2B5EF4-FFF2-40B4-BE49-F238E27FC236}">
                <a16:creationId xmlns:a16="http://schemas.microsoft.com/office/drawing/2014/main" id="{277BE03A-AF0D-4B24-84F9-59D280F65FE3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85" name="Freeform: Shape 6">
              <a:extLst>
                <a:ext uri="{FF2B5EF4-FFF2-40B4-BE49-F238E27FC236}">
                  <a16:creationId xmlns:a16="http://schemas.microsoft.com/office/drawing/2014/main" id="{CFEEA52A-3F2E-4B1F-BFA2-2D0DA50ABF3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6" name="Freeform: Shape 7">
              <a:extLst>
                <a:ext uri="{FF2B5EF4-FFF2-40B4-BE49-F238E27FC236}">
                  <a16:creationId xmlns:a16="http://schemas.microsoft.com/office/drawing/2014/main" id="{55DDEE79-738C-4D33-B2C8-3E95B3437E1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7" name="Freeform: Shape 8">
              <a:extLst>
                <a:ext uri="{FF2B5EF4-FFF2-40B4-BE49-F238E27FC236}">
                  <a16:creationId xmlns:a16="http://schemas.microsoft.com/office/drawing/2014/main" id="{4E137477-07D8-4507-920B-9D34AC2D4DC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8" name="Freeform: Shape 9">
              <a:extLst>
                <a:ext uri="{FF2B5EF4-FFF2-40B4-BE49-F238E27FC236}">
                  <a16:creationId xmlns:a16="http://schemas.microsoft.com/office/drawing/2014/main" id="{8DB64A30-80FB-46C0-A7B5-8A93A23C762D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9" name="Freeform: Shape 10">
              <a:extLst>
                <a:ext uri="{FF2B5EF4-FFF2-40B4-BE49-F238E27FC236}">
                  <a16:creationId xmlns:a16="http://schemas.microsoft.com/office/drawing/2014/main" id="{D0A5D2FF-E1B8-4B7B-80DC-BD3B369BF3C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0" name="Freeform: Shape 11">
              <a:extLst>
                <a:ext uri="{FF2B5EF4-FFF2-40B4-BE49-F238E27FC236}">
                  <a16:creationId xmlns:a16="http://schemas.microsoft.com/office/drawing/2014/main" id="{EE48AD53-81D3-4F57-85ED-B04C3586BC26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91" name="Freeform: Shape 12">
              <a:extLst>
                <a:ext uri="{FF2B5EF4-FFF2-40B4-BE49-F238E27FC236}">
                  <a16:creationId xmlns:a16="http://schemas.microsoft.com/office/drawing/2014/main" id="{7E6AE475-8CB8-42B2-9ED2-E262E2DADF3E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2" name="Freeform: Shape 13">
              <a:extLst>
                <a:ext uri="{FF2B5EF4-FFF2-40B4-BE49-F238E27FC236}">
                  <a16:creationId xmlns:a16="http://schemas.microsoft.com/office/drawing/2014/main" id="{A471EE0F-71E6-4EAC-AF20-DABCA9744A6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3" name="Freeform: Shape 14">
              <a:extLst>
                <a:ext uri="{FF2B5EF4-FFF2-40B4-BE49-F238E27FC236}">
                  <a16:creationId xmlns:a16="http://schemas.microsoft.com/office/drawing/2014/main" id="{19C0E2E4-F512-43E7-BD2D-7E663F0975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4" name="Freeform: Shape 15">
              <a:extLst>
                <a:ext uri="{FF2B5EF4-FFF2-40B4-BE49-F238E27FC236}">
                  <a16:creationId xmlns:a16="http://schemas.microsoft.com/office/drawing/2014/main" id="{62C8161C-0349-4692-A4B5-1FAE2B67F16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5" name="Freeform: Shape 16">
              <a:extLst>
                <a:ext uri="{FF2B5EF4-FFF2-40B4-BE49-F238E27FC236}">
                  <a16:creationId xmlns:a16="http://schemas.microsoft.com/office/drawing/2014/main" id="{C63034C1-3A59-4AB7-B3AF-8FD03693556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6" name="Freeform: Shape 17">
              <a:extLst>
                <a:ext uri="{FF2B5EF4-FFF2-40B4-BE49-F238E27FC236}">
                  <a16:creationId xmlns:a16="http://schemas.microsoft.com/office/drawing/2014/main" id="{2F5DBD44-64F4-4014-B523-D2B77CCB55A1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7" name="Freeform: Shape 18">
              <a:extLst>
                <a:ext uri="{FF2B5EF4-FFF2-40B4-BE49-F238E27FC236}">
                  <a16:creationId xmlns:a16="http://schemas.microsoft.com/office/drawing/2014/main" id="{887530F0-A261-4A79-8597-112FDD71870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8" name="Freeform: Shape 19">
              <a:extLst>
                <a:ext uri="{FF2B5EF4-FFF2-40B4-BE49-F238E27FC236}">
                  <a16:creationId xmlns:a16="http://schemas.microsoft.com/office/drawing/2014/main" id="{EBE4AC51-FA3D-44A8-9003-9292A8307E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9" name="Freeform: Shape 20">
              <a:extLst>
                <a:ext uri="{FF2B5EF4-FFF2-40B4-BE49-F238E27FC236}">
                  <a16:creationId xmlns:a16="http://schemas.microsoft.com/office/drawing/2014/main" id="{6114B454-3FD4-4087-89C6-DA4F9B73BF8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0" name="Freeform: Shape 21">
              <a:extLst>
                <a:ext uri="{FF2B5EF4-FFF2-40B4-BE49-F238E27FC236}">
                  <a16:creationId xmlns:a16="http://schemas.microsoft.com/office/drawing/2014/main" id="{D18FCD41-4389-48F8-B849-331FA237B6F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1" name="Freeform: Shape 22">
              <a:extLst>
                <a:ext uri="{FF2B5EF4-FFF2-40B4-BE49-F238E27FC236}">
                  <a16:creationId xmlns:a16="http://schemas.microsoft.com/office/drawing/2014/main" id="{6564D8B8-D342-4F52-9CE1-E210B2B72F9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202" name="Rectangle 21">
            <a:extLst>
              <a:ext uri="{FF2B5EF4-FFF2-40B4-BE49-F238E27FC236}">
                <a16:creationId xmlns:a16="http://schemas.microsoft.com/office/drawing/2014/main" id="{899CA297-3E5C-474F-B3CC-A95B5C8EA0DE}"/>
              </a:ext>
            </a:extLst>
          </p:cNvPr>
          <p:cNvSpPr/>
          <p:nvPr/>
        </p:nvSpPr>
        <p:spPr>
          <a:xfrm>
            <a:off x="10304514" y="2405384"/>
            <a:ext cx="959489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Наваийская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203" name="Connector: Elbow 26">
            <a:extLst>
              <a:ext uri="{FF2B5EF4-FFF2-40B4-BE49-F238E27FC236}">
                <a16:creationId xmlns:a16="http://schemas.microsoft.com/office/drawing/2014/main" id="{DCAD499F-F8F5-4199-A7F7-89D23A5E84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5945" y="2554857"/>
            <a:ext cx="421903" cy="49846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" name="Table 24">
            <a:extLst>
              <a:ext uri="{FF2B5EF4-FFF2-40B4-BE49-F238E27FC236}">
                <a16:creationId xmlns:a16="http://schemas.microsoft.com/office/drawing/2014/main" id="{53DA8A9D-A105-4B29-9647-309F0A14BDE2}"/>
              </a:ext>
            </a:extLst>
          </p:cNvPr>
          <p:cNvGraphicFramePr>
            <a:graphicFrameLocks noGrp="1"/>
          </p:cNvGraphicFramePr>
          <p:nvPr/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Наваийская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111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05" name="object 2">
            <a:extLst>
              <a:ext uri="{FF2B5EF4-FFF2-40B4-BE49-F238E27FC236}">
                <a16:creationId xmlns:a16="http://schemas.microsoft.com/office/drawing/2014/main" id="{811F3D8C-C071-438F-AF12-C10B9625E7C9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D4C48D-F7D8-4398-8391-A97F9B6A2667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639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181</cp:revision>
  <dcterms:created xsi:type="dcterms:W3CDTF">2024-07-25T07:55:13Z</dcterms:created>
  <dcterms:modified xsi:type="dcterms:W3CDTF">2025-04-27T12:00:29Z</dcterms:modified>
</cp:coreProperties>
</file>