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7B"/>
    <a:srgbClr val="5BC4BF"/>
    <a:srgbClr val="A6A6A6"/>
    <a:srgbClr val="CCEBEE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2.xml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лайкрового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197408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лайкрового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uz-Cyrl-UZ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869359" y="2815274"/>
            <a:ext cx="185459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Закупка материалов (</a:t>
            </a:r>
            <a:r>
              <a:rPr lang="ru-RU" sz="1100" spc="-10" dirty="0" err="1">
                <a:solidFill>
                  <a:srgbClr val="2C637B"/>
                </a:solidFill>
                <a:latin typeface="Montserrat" pitchFamily="2" charset="-52"/>
                <a:cs typeface="Arial MT"/>
              </a:rPr>
              <a:t>полиэфиргликоль</a:t>
            </a: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, </a:t>
            </a:r>
            <a:r>
              <a:rPr lang="ru-RU" sz="1100" spc="-10" dirty="0" err="1">
                <a:solidFill>
                  <a:srgbClr val="2C637B"/>
                </a:solidFill>
                <a:latin typeface="Montserrat" pitchFamily="2" charset="-52"/>
                <a:cs typeface="Arial MT"/>
              </a:rPr>
              <a:t>диизоцианат</a:t>
            </a: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и т.д.)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62479" y="2902928"/>
            <a:ext cx="152974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Производственный процесс</a:t>
            </a:r>
            <a:endParaRPr lang="en-US"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7213" y="2921502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Склеивание, намотка и резка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39288" y="2911440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7331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951016"/>
            <a:ext cx="170870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430068"/>
            <a:ext cx="2163334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Продукция: - специальная медицинская одежда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медицинские маски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специальные сумки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648477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74450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730964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52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4807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520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производственная площадка мощностью 8 тыс. тонн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лайкрового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40243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</a:t>
            </a:r>
            <a:r>
              <a:rPr lang="ru-RU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лайкрового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4728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449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5135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56403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75161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207A-D672-4F5A-9CCD-B0B4F9A332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31" y="3810643"/>
            <a:ext cx="372611" cy="372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0172B-908B-4168-9EE5-FD443AD837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76" y="4486841"/>
            <a:ext cx="424711" cy="424711"/>
          </a:xfrm>
          <a:prstGeom prst="rect">
            <a:avLst/>
          </a:prstGeom>
        </p:spPr>
      </p:pic>
      <p:grpSp>
        <p:nvGrpSpPr>
          <p:cNvPr id="82" name="object 10">
            <a:extLst>
              <a:ext uri="{FF2B5EF4-FFF2-40B4-BE49-F238E27FC236}">
                <a16:creationId xmlns:a16="http://schemas.microsoft.com/office/drawing/2014/main" id="{6836B4B4-0C9B-4F1F-868E-D925CBF17577}"/>
              </a:ext>
            </a:extLst>
          </p:cNvPr>
          <p:cNvGrpSpPr/>
          <p:nvPr/>
        </p:nvGrpSpPr>
        <p:grpSpPr>
          <a:xfrm>
            <a:off x="5070764" y="1883736"/>
            <a:ext cx="6342464" cy="933490"/>
            <a:chOff x="467218" y="5171503"/>
            <a:chExt cx="5050799" cy="887298"/>
          </a:xfrm>
        </p:grpSpPr>
        <p:pic>
          <p:nvPicPr>
            <p:cNvPr id="83" name="object 11">
              <a:extLst>
                <a:ext uri="{FF2B5EF4-FFF2-40B4-BE49-F238E27FC236}">
                  <a16:creationId xmlns:a16="http://schemas.microsoft.com/office/drawing/2014/main" id="{4BE8BF98-6FF1-4CED-B7C5-F1B47AAA8158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0733" y="5171503"/>
              <a:ext cx="1115072" cy="881279"/>
            </a:xfrm>
            <a:prstGeom prst="flowChartOffpageConnector">
              <a:avLst/>
            </a:prstGeom>
          </p:spPr>
        </p:pic>
        <p:pic>
          <p:nvPicPr>
            <p:cNvPr id="84" name="object 12">
              <a:extLst>
                <a:ext uri="{FF2B5EF4-FFF2-40B4-BE49-F238E27FC236}">
                  <a16:creationId xmlns:a16="http://schemas.microsoft.com/office/drawing/2014/main" id="{BFA54CA5-0663-4665-A380-174E349AA645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218" y="5171503"/>
              <a:ext cx="1197183" cy="887298"/>
            </a:xfrm>
            <a:prstGeom prst="flowChartOffpageConnector">
              <a:avLst/>
            </a:prstGeom>
          </p:spPr>
        </p:pic>
        <p:pic>
          <p:nvPicPr>
            <p:cNvPr id="85" name="object 13">
              <a:extLst>
                <a:ext uri="{FF2B5EF4-FFF2-40B4-BE49-F238E27FC236}">
                  <a16:creationId xmlns:a16="http://schemas.microsoft.com/office/drawing/2014/main" id="{88078901-AB69-41D1-84D7-23C2B53337B7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1503"/>
              <a:ext cx="1115071" cy="887298"/>
            </a:xfrm>
            <a:prstGeom prst="flowChartOffpageConnector">
              <a:avLst/>
            </a:prstGeom>
          </p:spPr>
        </p:pic>
        <p:pic>
          <p:nvPicPr>
            <p:cNvPr id="86" name="object 14">
              <a:extLst>
                <a:ext uri="{FF2B5EF4-FFF2-40B4-BE49-F238E27FC236}">
                  <a16:creationId xmlns:a16="http://schemas.microsoft.com/office/drawing/2014/main" id="{9F93C607-7D2A-4718-9ECF-ABFDF70D3B65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6" y="5171503"/>
              <a:ext cx="1115071" cy="885443"/>
            </a:xfrm>
            <a:prstGeom prst="flowChartOffpageConnector">
              <a:avLst/>
            </a:prstGeom>
          </p:spPr>
        </p:pic>
      </p:grpSp>
      <p:pic>
        <p:nvPicPr>
          <p:cNvPr id="64" name="Picture 6">
            <a:extLst>
              <a:ext uri="{FF2B5EF4-FFF2-40B4-BE49-F238E27FC236}">
                <a16:creationId xmlns:a16="http://schemas.microsoft.com/office/drawing/2014/main" id="{397B605D-DD30-4FC1-8C7F-E3A73C36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879D0BA-8943-4590-B503-71C4BBACA11C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7" name="object 35">
            <a:extLst>
              <a:ext uri="{FF2B5EF4-FFF2-40B4-BE49-F238E27FC236}">
                <a16:creationId xmlns:a16="http://schemas.microsoft.com/office/drawing/2014/main" id="{94A4434B-7727-4EC9-B74A-F2C58E2BB86D}"/>
              </a:ext>
            </a:extLst>
          </p:cNvPr>
          <p:cNvSpPr txBox="1"/>
          <p:nvPr/>
        </p:nvSpPr>
        <p:spPr>
          <a:xfrm>
            <a:off x="9312978" y="3791412"/>
            <a:ext cx="267659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78" name="object 29">
            <a:extLst>
              <a:ext uri="{FF2B5EF4-FFF2-40B4-BE49-F238E27FC236}">
                <a16:creationId xmlns:a16="http://schemas.microsoft.com/office/drawing/2014/main" id="{162F83EB-3A79-463C-8DEE-386C5489A79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3B6CAD0D-6830-413A-8A41-D35C2972E28C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73238B7-7C6D-4861-8293-FA3C993FDCA4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CFD6296D-3D1B-4E87-9F88-B4C91099FDD7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983FC11F-7A0D-4BE1-9184-F67DBD1D4A3C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EA49AD1-457D-40AA-94F5-7ADA0CB96685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2DCF6CD9-BC32-481A-B26B-FA8F2DBC8F38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7266A38D-22F6-45F6-9EA5-A037A847468E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7E98BCDF-A613-4BB5-BAF3-6127D898C427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6BB04E4-52D5-41CC-BD3C-D70EA418B62A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7BA8406-138D-4819-B1C4-02982D0FF573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468DD83-D468-428F-9F3B-24F30EE7926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sp>
        <p:nvSpPr>
          <p:cNvPr id="101" name="object 24">
            <a:extLst>
              <a:ext uri="{FF2B5EF4-FFF2-40B4-BE49-F238E27FC236}">
                <a16:creationId xmlns:a16="http://schemas.microsoft.com/office/drawing/2014/main" id="{663DDBDE-6E65-477C-9C97-4FF250DA3320}"/>
              </a:ext>
            </a:extLst>
          </p:cNvPr>
          <p:cNvSpPr txBox="1"/>
          <p:nvPr/>
        </p:nvSpPr>
        <p:spPr>
          <a:xfrm>
            <a:off x="711643" y="5479620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2" name="object 24">
            <a:extLst>
              <a:ext uri="{FF2B5EF4-FFF2-40B4-BE49-F238E27FC236}">
                <a16:creationId xmlns:a16="http://schemas.microsoft.com/office/drawing/2014/main" id="{02E8C75B-C0BD-42C9-A21D-07119424CBBF}"/>
              </a:ext>
            </a:extLst>
          </p:cNvPr>
          <p:cNvSpPr txBox="1"/>
          <p:nvPr/>
        </p:nvSpPr>
        <p:spPr>
          <a:xfrm>
            <a:off x="265852" y="1970026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03" name="Схема 102">
            <a:extLst>
              <a:ext uri="{FF2B5EF4-FFF2-40B4-BE49-F238E27FC236}">
                <a16:creationId xmlns:a16="http://schemas.microsoft.com/office/drawing/2014/main" id="{567F42BB-6897-48A1-9C0B-7AD5EC498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661151"/>
              </p:ext>
            </p:extLst>
          </p:nvPr>
        </p:nvGraphicFramePr>
        <p:xfrm>
          <a:off x="210292" y="3660129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4" name="Picture 2" descr="Fire ">
            <a:extLst>
              <a:ext uri="{FF2B5EF4-FFF2-40B4-BE49-F238E27FC236}">
                <a16:creationId xmlns:a16="http://schemas.microsoft.com/office/drawing/2014/main" id="{77C75578-5E4F-4A2F-9A2A-4491267B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77462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B54080E0-8369-4819-B89B-26080DA36777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061973"/>
            <a:ext cx="252000" cy="252000"/>
          </a:xfrm>
          <a:prstGeom prst="rect">
            <a:avLst/>
          </a:prstGeom>
          <a:noFill/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2BA9FFE-CDD3-419E-960D-63A1060EC72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35807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Picture 6">
            <a:extLst>
              <a:ext uri="{FF2B5EF4-FFF2-40B4-BE49-F238E27FC236}">
                <a16:creationId xmlns:a16="http://schemas.microsoft.com/office/drawing/2014/main" id="{57250106-6BF0-40F9-8B9A-EA076D67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0FB13E2E-6231-4783-8EC3-9FAAEB24EBF1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36F8D4-A82C-43DB-80E5-102C6F997A04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id="{47ABD282-DE3E-4B26-B060-0AD9A8C8BA1E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E362FFAF-9D0F-4FC5-A392-FC1BA703024F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bject 31">
            <a:extLst>
              <a:ext uri="{FF2B5EF4-FFF2-40B4-BE49-F238E27FC236}">
                <a16:creationId xmlns:a16="http://schemas.microsoft.com/office/drawing/2014/main" id="{E67E7901-E309-42F1-B5E1-5CB0F7D3FD25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3" name="object 31">
            <a:extLst>
              <a:ext uri="{FF2B5EF4-FFF2-40B4-BE49-F238E27FC236}">
                <a16:creationId xmlns:a16="http://schemas.microsoft.com/office/drawing/2014/main" id="{0B35CEA6-15F4-4579-A3E1-C19B6A30948E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84" name="Graphic 4">
            <a:extLst>
              <a:ext uri="{FF2B5EF4-FFF2-40B4-BE49-F238E27FC236}">
                <a16:creationId xmlns:a16="http://schemas.microsoft.com/office/drawing/2014/main" id="{277BE03A-AF0D-4B24-84F9-59D280F65FE3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85" name="Freeform: Shape 6">
              <a:extLst>
                <a:ext uri="{FF2B5EF4-FFF2-40B4-BE49-F238E27FC236}">
                  <a16:creationId xmlns:a16="http://schemas.microsoft.com/office/drawing/2014/main" id="{CFEEA52A-3F2E-4B1F-BFA2-2D0DA50ABF3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6" name="Freeform: Shape 7">
              <a:extLst>
                <a:ext uri="{FF2B5EF4-FFF2-40B4-BE49-F238E27FC236}">
                  <a16:creationId xmlns:a16="http://schemas.microsoft.com/office/drawing/2014/main" id="{55DDEE79-738C-4D33-B2C8-3E95B3437E1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7" name="Freeform: Shape 8">
              <a:extLst>
                <a:ext uri="{FF2B5EF4-FFF2-40B4-BE49-F238E27FC236}">
                  <a16:creationId xmlns:a16="http://schemas.microsoft.com/office/drawing/2014/main" id="{4E137477-07D8-4507-920B-9D34AC2D4DC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8" name="Freeform: Shape 9">
              <a:extLst>
                <a:ext uri="{FF2B5EF4-FFF2-40B4-BE49-F238E27FC236}">
                  <a16:creationId xmlns:a16="http://schemas.microsoft.com/office/drawing/2014/main" id="{8DB64A30-80FB-46C0-A7B5-8A93A23C762D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9" name="Freeform: Shape 10">
              <a:extLst>
                <a:ext uri="{FF2B5EF4-FFF2-40B4-BE49-F238E27FC236}">
                  <a16:creationId xmlns:a16="http://schemas.microsoft.com/office/drawing/2014/main" id="{D0A5D2FF-E1B8-4B7B-80DC-BD3B369BF3C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0" name="Freeform: Shape 11">
              <a:extLst>
                <a:ext uri="{FF2B5EF4-FFF2-40B4-BE49-F238E27FC236}">
                  <a16:creationId xmlns:a16="http://schemas.microsoft.com/office/drawing/2014/main" id="{EE48AD53-81D3-4F57-85ED-B04C3586BC26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91" name="Freeform: Shape 12">
              <a:extLst>
                <a:ext uri="{FF2B5EF4-FFF2-40B4-BE49-F238E27FC236}">
                  <a16:creationId xmlns:a16="http://schemas.microsoft.com/office/drawing/2014/main" id="{7E6AE475-8CB8-42B2-9ED2-E262E2DADF3E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2" name="Freeform: Shape 13">
              <a:extLst>
                <a:ext uri="{FF2B5EF4-FFF2-40B4-BE49-F238E27FC236}">
                  <a16:creationId xmlns:a16="http://schemas.microsoft.com/office/drawing/2014/main" id="{A471EE0F-71E6-4EAC-AF20-DABCA9744A6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3" name="Freeform: Shape 14">
              <a:extLst>
                <a:ext uri="{FF2B5EF4-FFF2-40B4-BE49-F238E27FC236}">
                  <a16:creationId xmlns:a16="http://schemas.microsoft.com/office/drawing/2014/main" id="{19C0E2E4-F512-43E7-BD2D-7E663F0975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4" name="Freeform: Shape 15">
              <a:extLst>
                <a:ext uri="{FF2B5EF4-FFF2-40B4-BE49-F238E27FC236}">
                  <a16:creationId xmlns:a16="http://schemas.microsoft.com/office/drawing/2014/main" id="{62C8161C-0349-4692-A4B5-1FAE2B67F16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5" name="Freeform: Shape 16">
              <a:extLst>
                <a:ext uri="{FF2B5EF4-FFF2-40B4-BE49-F238E27FC236}">
                  <a16:creationId xmlns:a16="http://schemas.microsoft.com/office/drawing/2014/main" id="{C63034C1-3A59-4AB7-B3AF-8FD03693556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6" name="Freeform: Shape 17">
              <a:extLst>
                <a:ext uri="{FF2B5EF4-FFF2-40B4-BE49-F238E27FC236}">
                  <a16:creationId xmlns:a16="http://schemas.microsoft.com/office/drawing/2014/main" id="{2F5DBD44-64F4-4014-B523-D2B77CCB55A1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7" name="Freeform: Shape 18">
              <a:extLst>
                <a:ext uri="{FF2B5EF4-FFF2-40B4-BE49-F238E27FC236}">
                  <a16:creationId xmlns:a16="http://schemas.microsoft.com/office/drawing/2014/main" id="{887530F0-A261-4A79-8597-112FDD71870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8" name="Freeform: Shape 19">
              <a:extLst>
                <a:ext uri="{FF2B5EF4-FFF2-40B4-BE49-F238E27FC236}">
                  <a16:creationId xmlns:a16="http://schemas.microsoft.com/office/drawing/2014/main" id="{EBE4AC51-FA3D-44A8-9003-9292A8307E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9" name="Freeform: Shape 20">
              <a:extLst>
                <a:ext uri="{FF2B5EF4-FFF2-40B4-BE49-F238E27FC236}">
                  <a16:creationId xmlns:a16="http://schemas.microsoft.com/office/drawing/2014/main" id="{6114B454-3FD4-4087-89C6-DA4F9B73BF8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0" name="Freeform: Shape 21">
              <a:extLst>
                <a:ext uri="{FF2B5EF4-FFF2-40B4-BE49-F238E27FC236}">
                  <a16:creationId xmlns:a16="http://schemas.microsoft.com/office/drawing/2014/main" id="{D18FCD41-4389-48F8-B849-331FA237B6F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1" name="Freeform: Shape 22">
              <a:extLst>
                <a:ext uri="{FF2B5EF4-FFF2-40B4-BE49-F238E27FC236}">
                  <a16:creationId xmlns:a16="http://schemas.microsoft.com/office/drawing/2014/main" id="{6564D8B8-D342-4F52-9CE1-E210B2B72F9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04" name="Table 24">
            <a:extLst>
              <a:ext uri="{FF2B5EF4-FFF2-40B4-BE49-F238E27FC236}">
                <a16:creationId xmlns:a16="http://schemas.microsoft.com/office/drawing/2014/main" id="{53DA8A9D-A105-4B29-9647-309F0A14BDE2}"/>
              </a:ext>
            </a:extLst>
          </p:cNvPr>
          <p:cNvGraphicFramePr>
            <a:graphicFrameLocks noGrp="1"/>
          </p:cNvGraphicFramePr>
          <p:nvPr/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Наваийская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111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05" name="object 2">
            <a:extLst>
              <a:ext uri="{FF2B5EF4-FFF2-40B4-BE49-F238E27FC236}">
                <a16:creationId xmlns:a16="http://schemas.microsoft.com/office/drawing/2014/main" id="{811F3D8C-C071-438F-AF12-C10B9625E7C9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D4C48D-F7D8-4398-8391-A97F9B6A2667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75A09C01-E6A0-4E9D-AA9E-C607C39FFD94}"/>
              </a:ext>
            </a:extLst>
          </p:cNvPr>
          <p:cNvSpPr/>
          <p:nvPr/>
        </p:nvSpPr>
        <p:spPr>
          <a:xfrm>
            <a:off x="10303286" y="240455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>
                <a:solidFill>
                  <a:srgbClr val="00425F"/>
                </a:solidFill>
                <a:latin typeface="Montserrat" pitchFamily="2" charset="-52"/>
              </a:rPr>
              <a:t>Андижанская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50EDE918-8C74-43D8-A413-D93195F8A0F2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10866893" y="2680000"/>
            <a:ext cx="227830" cy="59710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627</Words>
  <Application>Microsoft Office PowerPoint</Application>
  <PresentationFormat>Широкоэкранный</PresentationFormat>
  <Paragraphs>159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Мийрбек Джапаков</cp:lastModifiedBy>
  <cp:revision>185</cp:revision>
  <dcterms:created xsi:type="dcterms:W3CDTF">2024-07-25T07:55:13Z</dcterms:created>
  <dcterms:modified xsi:type="dcterms:W3CDTF">2025-04-28T08:06:36Z</dcterms:modified>
</cp:coreProperties>
</file>