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CCEBEE"/>
    <a:srgbClr val="2C637B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6265" autoAdjust="0"/>
  </p:normalViewPr>
  <p:slideViewPr>
    <p:cSldViewPr snapToGrid="0">
      <p:cViewPr varScale="1">
        <p:scale>
          <a:sx n="119" d="100"/>
          <a:sy n="119" d="100"/>
        </p:scale>
        <p:origin x="66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19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57922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базальтовой ткани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74111"/>
            <a:ext cx="2311417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базальтовой ткани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3009" y="2100973"/>
            <a:ext cx="1535885" cy="7027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</a:t>
            </a:r>
          </a:p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материалов (базальтовая порода и т.д.)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71501" y="2161832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Плавление базальтовых пород</a:t>
            </a:r>
            <a:endParaRPr lang="en-US" sz="110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04028" y="2190479"/>
            <a:ext cx="126527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Экструзия и плетение волокон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00508" y="2162880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 и упаковка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32435" y="3576540"/>
            <a:ext cx="174391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32436" y="4012457"/>
            <a:ext cx="2294785" cy="106695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Применение базальтовой ткани: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строительство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автомобилестроение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аэрокосмическая промышленность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7919" y="4293877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2012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2012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5 тыс. тонн базальтовой ткани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базальтовой ткани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20680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41164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931D3-6422-479D-96F4-2FF60DEF32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24" y="3413743"/>
            <a:ext cx="430040" cy="4300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A56FDB-53FC-4ACC-91B1-4B504EDC30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86" y="4192402"/>
            <a:ext cx="406574" cy="406574"/>
          </a:xfrm>
          <a:prstGeom prst="rect">
            <a:avLst/>
          </a:prstGeom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26DD3E93-DA3B-449B-BABC-F2E957AF3D21}"/>
              </a:ext>
            </a:extLst>
          </p:cNvPr>
          <p:cNvSpPr txBox="1"/>
          <p:nvPr/>
        </p:nvSpPr>
        <p:spPr>
          <a:xfrm>
            <a:off x="707632" y="5555823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C5A4FB2F-939B-4D8B-A877-3E7A76144243}"/>
              </a:ext>
            </a:extLst>
          </p:cNvPr>
          <p:cNvSpPr txBox="1"/>
          <p:nvPr/>
        </p:nvSpPr>
        <p:spPr>
          <a:xfrm>
            <a:off x="261222" y="2062913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0" name="Схема 69">
            <a:extLst>
              <a:ext uri="{FF2B5EF4-FFF2-40B4-BE49-F238E27FC236}">
                <a16:creationId xmlns:a16="http://schemas.microsoft.com/office/drawing/2014/main" id="{E9801D30-7007-4F3F-8DCF-6C2D1B3CC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144109"/>
              </p:ext>
            </p:extLst>
          </p:nvPr>
        </p:nvGraphicFramePr>
        <p:xfrm>
          <a:off x="206281" y="3736332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" name="Picture 2" descr="Fire ">
            <a:extLst>
              <a:ext uri="{FF2B5EF4-FFF2-40B4-BE49-F238E27FC236}">
                <a16:creationId xmlns:a16="http://schemas.microsoft.com/office/drawing/2014/main" id="{D4ADF11C-D472-4F12-A66E-D878F4F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9" y="5850832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9814B67-02EE-43B8-98A9-1166D573360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29" y="6138176"/>
            <a:ext cx="252000" cy="252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5192737-3DDE-4061-8B19-0A6A8D91346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080" y="6434273"/>
            <a:ext cx="252000" cy="252000"/>
          </a:xfrm>
          <a:prstGeom prst="rect">
            <a:avLst/>
          </a:prstGeom>
        </p:spPr>
      </p:pic>
      <p:sp>
        <p:nvSpPr>
          <p:cNvPr id="74" name="object 35">
            <a:extLst>
              <a:ext uri="{FF2B5EF4-FFF2-40B4-BE49-F238E27FC236}">
                <a16:creationId xmlns:a16="http://schemas.microsoft.com/office/drawing/2014/main" id="{48B5175A-663B-413F-8E38-597D1E2AC7F1}"/>
              </a:ext>
            </a:extLst>
          </p:cNvPr>
          <p:cNvSpPr txBox="1"/>
          <p:nvPr/>
        </p:nvSpPr>
        <p:spPr>
          <a:xfrm>
            <a:off x="9276962" y="3381408"/>
            <a:ext cx="266305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75" name="object 29">
            <a:extLst>
              <a:ext uri="{FF2B5EF4-FFF2-40B4-BE49-F238E27FC236}">
                <a16:creationId xmlns:a16="http://schemas.microsoft.com/office/drawing/2014/main" id="{5E6C1E6C-01AF-44A6-84AD-B830A4D5B8F2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6241D19B-AC06-43C5-BCA3-1FE1013BC9A4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7616D23F-824D-4B90-860C-600DC01A993D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2DFD82C-729C-4932-8324-780AF1ED2E9D}"/>
              </a:ext>
            </a:extLst>
          </p:cNvPr>
          <p:cNvSpPr/>
          <p:nvPr/>
        </p:nvSpPr>
        <p:spPr>
          <a:xfrm>
            <a:off x="5747440" y="6088817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E51F93D1-850B-4AAB-9E1C-8F9796B8ACD6}"/>
              </a:ext>
            </a:extLst>
          </p:cNvPr>
          <p:cNvSpPr/>
          <p:nvPr/>
        </p:nvSpPr>
        <p:spPr>
          <a:xfrm>
            <a:off x="7869663" y="608881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18B93E98-87CC-4200-8ADD-409F6FE9CE3E}"/>
              </a:ext>
            </a:extLst>
          </p:cNvPr>
          <p:cNvSpPr/>
          <p:nvPr/>
        </p:nvSpPr>
        <p:spPr>
          <a:xfrm>
            <a:off x="5645649" y="5688576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916CB7F-900F-474F-8DFD-2666092CC994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677E278E-B9AB-47C8-B934-77F803BF7DED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AD51B229-BDA6-4986-9735-89A12DAB925C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69C153A-CD48-4C8D-8E91-610F739D5C79}"/>
              </a:ext>
            </a:extLst>
          </p:cNvPr>
          <p:cNvSpPr/>
          <p:nvPr/>
        </p:nvSpPr>
        <p:spPr>
          <a:xfrm>
            <a:off x="9707051" y="561976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3BBD7120-D416-4F65-B305-3E715D39E0D4}"/>
              </a:ext>
            </a:extLst>
          </p:cNvPr>
          <p:cNvSpPr/>
          <p:nvPr/>
        </p:nvSpPr>
        <p:spPr>
          <a:xfrm>
            <a:off x="9929012" y="6088817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C53AD734-5FB4-4B6C-B172-08B3B680063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397B605D-DD30-4FC1-8C7F-E3A73C36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66">
            <a:extLst>
              <a:ext uri="{FF2B5EF4-FFF2-40B4-BE49-F238E27FC236}">
                <a16:creationId xmlns:a16="http://schemas.microsoft.com/office/drawing/2014/main" id="{7879D0BA-8943-4590-B503-71C4BBACA11C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5" y="218306"/>
            <a:ext cx="865971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36265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73322"/>
              </p:ext>
            </p:extLst>
          </p:nvPr>
        </p:nvGraphicFramePr>
        <p:xfrm>
          <a:off x="7116825" y="331543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Андижанская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4 200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042177" y="2272628"/>
            <a:ext cx="1535548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Андижанская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  <a:stCxn id="175" idx="2"/>
            <a:endCxn id="164" idx="89"/>
          </p:cNvCxnSpPr>
          <p:nvPr/>
        </p:nvCxnSpPr>
        <p:spPr>
          <a:xfrm rot="16200000" flipH="1">
            <a:off x="10615330" y="2742697"/>
            <a:ext cx="721875" cy="332632"/>
          </a:xfrm>
          <a:prstGeom prst="bentConnector4">
            <a:avLst>
              <a:gd name="adj1" fmla="val 46978"/>
              <a:gd name="adj2" fmla="val 299542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6">
            <a:extLst>
              <a:ext uri="{FF2B5EF4-FFF2-40B4-BE49-F238E27FC236}">
                <a16:creationId xmlns:a16="http://schemas.microsoft.com/office/drawing/2014/main" id="{02E199FD-B85E-4C72-B151-266185F7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66">
            <a:extLst>
              <a:ext uri="{FF2B5EF4-FFF2-40B4-BE49-F238E27FC236}">
                <a16:creationId xmlns:a16="http://schemas.microsoft.com/office/drawing/2014/main" id="{B11ADA1E-6C2D-4F76-8BF5-1689DD441E8C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1BE9193B-FD6B-4128-A400-67D399DEF668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2">
            <a:extLst>
              <a:ext uri="{FF2B5EF4-FFF2-40B4-BE49-F238E27FC236}">
                <a16:creationId xmlns:a16="http://schemas.microsoft.com/office/drawing/2014/main" id="{4B7BECF0-AA8F-46C0-931D-8751B2024D26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D62BD695-8905-448A-B374-4D542150ABBC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89" name="Таблица 7">
            <a:extLst>
              <a:ext uri="{FF2B5EF4-FFF2-40B4-BE49-F238E27FC236}">
                <a16:creationId xmlns:a16="http://schemas.microsoft.com/office/drawing/2014/main" id="{7B6D23CC-4D71-4017-B586-9A79DC332D8B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90" name="object 43">
            <a:extLst>
              <a:ext uri="{FF2B5EF4-FFF2-40B4-BE49-F238E27FC236}">
                <a16:creationId xmlns:a16="http://schemas.microsoft.com/office/drawing/2014/main" id="{45627816-E6C0-4925-BB9F-2ACED24C9514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91" name="object 44">
              <a:extLst>
                <a:ext uri="{FF2B5EF4-FFF2-40B4-BE49-F238E27FC236}">
                  <a16:creationId xmlns:a16="http://schemas.microsoft.com/office/drawing/2014/main" id="{E9E15AA8-153C-4DC6-91E1-C0C18A2FEFA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1" name="object 45">
              <a:extLst>
                <a:ext uri="{FF2B5EF4-FFF2-40B4-BE49-F238E27FC236}">
                  <a16:creationId xmlns:a16="http://schemas.microsoft.com/office/drawing/2014/main" id="{C408FD25-2D7E-47DA-AE20-BECC13FC8149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5" name="object 46">
              <a:extLst>
                <a:ext uri="{FF2B5EF4-FFF2-40B4-BE49-F238E27FC236}">
                  <a16:creationId xmlns:a16="http://schemas.microsoft.com/office/drawing/2014/main" id="{B56D4CF1-9DB1-4CCB-B63B-16C8A041EF32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6" name="object 47">
              <a:extLst>
                <a:ext uri="{FF2B5EF4-FFF2-40B4-BE49-F238E27FC236}">
                  <a16:creationId xmlns:a16="http://schemas.microsoft.com/office/drawing/2014/main" id="{618937E9-5EB7-42F7-88D1-ADBCD67AA6BC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17" name="object 48">
            <a:extLst>
              <a:ext uri="{FF2B5EF4-FFF2-40B4-BE49-F238E27FC236}">
                <a16:creationId xmlns:a16="http://schemas.microsoft.com/office/drawing/2014/main" id="{8AB89FED-F0CF-48DE-A905-7A17C23623A1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8" name="object 49">
            <a:extLst>
              <a:ext uri="{FF2B5EF4-FFF2-40B4-BE49-F238E27FC236}">
                <a16:creationId xmlns:a16="http://schemas.microsoft.com/office/drawing/2014/main" id="{63A43AA9-86C5-4E39-A47E-AFDD9799CA38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9" name="object 50">
            <a:extLst>
              <a:ext uri="{FF2B5EF4-FFF2-40B4-BE49-F238E27FC236}">
                <a16:creationId xmlns:a16="http://schemas.microsoft.com/office/drawing/2014/main" id="{84878526-4973-4FF1-ABBE-8F19DAC524C4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0" name="object 49">
            <a:extLst>
              <a:ext uri="{FF2B5EF4-FFF2-40B4-BE49-F238E27FC236}">
                <a16:creationId xmlns:a16="http://schemas.microsoft.com/office/drawing/2014/main" id="{B0491316-C22E-470C-8969-CC4AA7AA71F4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0DE3047E-38DD-4518-B5EB-BA4F3F24B2AA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2" name="object 20">
            <a:extLst>
              <a:ext uri="{FF2B5EF4-FFF2-40B4-BE49-F238E27FC236}">
                <a16:creationId xmlns:a16="http://schemas.microsoft.com/office/drawing/2014/main" id="{813089AE-59C8-467F-97A1-A52AD9B4E33D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2770108A-CD26-4921-9727-6BE2B5C05174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F9C746A9-DCA8-49ED-8D6F-D0180DADFF8E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083F32ED-E4F7-4737-929B-785C56500FFF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FAC86203-B9A7-4222-A2CF-CBE258EF51C4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2CD38B79-5C4C-4C54-AEA9-0F5A14386AA4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311863FF-6D72-4160-80AD-9157B337328B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2678ADC4-33F6-4D08-AC9D-7053A50E0F3F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22E7E45F-5996-4327-91CB-C89999AC7DA5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ED160C7D-CB4D-4459-BF29-B164F8BBC0D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4" name="object 20">
            <a:extLst>
              <a:ext uri="{FF2B5EF4-FFF2-40B4-BE49-F238E27FC236}">
                <a16:creationId xmlns:a16="http://schemas.microsoft.com/office/drawing/2014/main" id="{637891DB-93CF-48A5-9F53-CCB7382E0A5D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12748564-7A51-4F75-9A65-A893C120535C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4DA1514D-BF50-4685-A368-C3D6B7FD3CE8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3983B14B-4DB5-46A2-95E3-E1DC3F0E7088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96F7DF25-A500-434A-9C85-81C824E34657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9" name="object 31">
            <a:extLst>
              <a:ext uri="{FF2B5EF4-FFF2-40B4-BE49-F238E27FC236}">
                <a16:creationId xmlns:a16="http://schemas.microsoft.com/office/drawing/2014/main" id="{7592124E-530B-4A2E-BEA6-D3F4679DBC25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0DAA0303-7BFF-45DE-BFCF-5EA22F639034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8D20B9D5-42B9-4E00-A56E-4E36F3F87BBF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24E7ECFE-21CE-4DC0-B534-E29D3EE27743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ABDEA078-EB67-4D00-9EDA-D1F624455C6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D3FA2114-EEFE-48A1-9A52-4FE6C8C97BB6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1BB0BEDF-8ACB-4F24-A58A-E0D7585AF815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F84729EF-F5A3-42E9-B157-1A3DB9FAD4CC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7" name="Picture 2" descr="Китай ">
            <a:extLst>
              <a:ext uri="{FF2B5EF4-FFF2-40B4-BE49-F238E27FC236}">
                <a16:creationId xmlns:a16="http://schemas.microsoft.com/office/drawing/2014/main" id="{33AFB4DF-A5CB-4E66-94B4-12740BBE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" descr="Узбекистан ">
            <a:extLst>
              <a:ext uri="{FF2B5EF4-FFF2-40B4-BE49-F238E27FC236}">
                <a16:creationId xmlns:a16="http://schemas.microsoft.com/office/drawing/2014/main" id="{AFCE1C64-9CF1-4BE4-8434-DAAD1D26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bject 20">
            <a:extLst>
              <a:ext uri="{FF2B5EF4-FFF2-40B4-BE49-F238E27FC236}">
                <a16:creationId xmlns:a16="http://schemas.microsoft.com/office/drawing/2014/main" id="{694DD448-44DB-4F20-B3A9-DC218F7992E8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5A9954F4-AAF4-4FAD-83CF-E3CFB8358114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8" name="Picture 12">
            <a:extLst>
              <a:ext uri="{FF2B5EF4-FFF2-40B4-BE49-F238E27FC236}">
                <a16:creationId xmlns:a16="http://schemas.microsoft.com/office/drawing/2014/main" id="{50E17A14-AF66-438B-95EE-0625812C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Round icon. Illustration of flag of Germany">
            <a:extLst>
              <a:ext uri="{FF2B5EF4-FFF2-40B4-BE49-F238E27FC236}">
                <a16:creationId xmlns:a16="http://schemas.microsoft.com/office/drawing/2014/main" id="{2B0EAAC8-8D1C-4DB8-AF19-111E900F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984D39C3-8439-433A-8523-0461FFE4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object 20">
            <a:extLst>
              <a:ext uri="{FF2B5EF4-FFF2-40B4-BE49-F238E27FC236}">
                <a16:creationId xmlns:a16="http://schemas.microsoft.com/office/drawing/2014/main" id="{73DBD683-BDA5-4656-ADD9-88A70A04EC12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2D1E7488-9001-4BB7-A8C4-91807968CE95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3" name="Picture 2">
            <a:extLst>
              <a:ext uri="{FF2B5EF4-FFF2-40B4-BE49-F238E27FC236}">
                <a16:creationId xmlns:a16="http://schemas.microsoft.com/office/drawing/2014/main" id="{030A08A1-CC4C-4043-8034-52204CB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>
            <a:extLst>
              <a:ext uri="{FF2B5EF4-FFF2-40B4-BE49-F238E27FC236}">
                <a16:creationId xmlns:a16="http://schemas.microsoft.com/office/drawing/2014/main" id="{C6DC3827-3956-4EC2-B887-81A0E28D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8">
            <a:extLst>
              <a:ext uri="{FF2B5EF4-FFF2-40B4-BE49-F238E27FC236}">
                <a16:creationId xmlns:a16="http://schemas.microsoft.com/office/drawing/2014/main" id="{A2AE0F0D-A33B-4184-B25C-09C66DAE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object 20">
            <a:extLst>
              <a:ext uri="{FF2B5EF4-FFF2-40B4-BE49-F238E27FC236}">
                <a16:creationId xmlns:a16="http://schemas.microsoft.com/office/drawing/2014/main" id="{A3D570D9-5D42-43A0-8C5A-95442E22A834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13">
            <a:extLst>
              <a:ext uri="{FF2B5EF4-FFF2-40B4-BE49-F238E27FC236}">
                <a16:creationId xmlns:a16="http://schemas.microsoft.com/office/drawing/2014/main" id="{877CDA30-ECE5-43E5-A7FF-997888BDFC34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9A85EDE-4B7A-4338-89B8-1623BCEB8DC5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id="{1656C6A1-D21B-480B-874A-5112A50FB7E6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id="{5D06FB6D-312D-4F6F-8D87-3E3B05268E61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bject 31">
            <a:extLst>
              <a:ext uri="{FF2B5EF4-FFF2-40B4-BE49-F238E27FC236}">
                <a16:creationId xmlns:a16="http://schemas.microsoft.com/office/drawing/2014/main" id="{CDFB9F9B-B5F9-4069-85BA-E89EAA35C43B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5" name="object 31">
            <a:extLst>
              <a:ext uri="{FF2B5EF4-FFF2-40B4-BE49-F238E27FC236}">
                <a16:creationId xmlns:a16="http://schemas.microsoft.com/office/drawing/2014/main" id="{A41A4DE5-5DAA-47CE-8F88-A2622F746824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97EB95C-4C7D-4D89-A76B-075DAF036D79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97" name="Схема 196">
            <a:extLst>
              <a:ext uri="{FF2B5EF4-FFF2-40B4-BE49-F238E27FC236}">
                <a16:creationId xmlns:a16="http://schemas.microsoft.com/office/drawing/2014/main" id="{B4B1991C-296C-40EA-AD9D-0E3F99AB80BD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8" name="TextBox 197">
            <a:extLst>
              <a:ext uri="{FF2B5EF4-FFF2-40B4-BE49-F238E27FC236}">
                <a16:creationId xmlns:a16="http://schemas.microsoft.com/office/drawing/2014/main" id="{6C87083E-058A-4E8E-907B-2AEB5F8E0016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60300603-7972-43BD-81BA-3413E0F8092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48CBBBD-52A7-4385-A4C8-0CF840D2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6" descr="Рабочие ">
            <a:extLst>
              <a:ext uri="{FF2B5EF4-FFF2-40B4-BE49-F238E27FC236}">
                <a16:creationId xmlns:a16="http://schemas.microsoft.com/office/drawing/2014/main" id="{AA886B97-406C-467D-9D61-9C213F9E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object 2">
            <a:extLst>
              <a:ext uri="{FF2B5EF4-FFF2-40B4-BE49-F238E27FC236}">
                <a16:creationId xmlns:a16="http://schemas.microsoft.com/office/drawing/2014/main" id="{D7923C17-50F9-4CBD-BE72-7B87E37690E8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623</Words>
  <Application>Microsoft Office PowerPoint</Application>
  <PresentationFormat>Широкоэкранный</PresentationFormat>
  <Paragraphs>163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193</cp:revision>
  <dcterms:created xsi:type="dcterms:W3CDTF">2024-07-25T07:55:13Z</dcterms:created>
  <dcterms:modified xsi:type="dcterms:W3CDTF">2025-04-27T12:09:46Z</dcterms:modified>
</cp:coreProperties>
</file>