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147479659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5F"/>
    <a:srgbClr val="CCEBEE"/>
    <a:srgbClr val="2C637B"/>
    <a:srgbClr val="598497"/>
    <a:srgbClr val="84A4B2"/>
    <a:srgbClr val="8FD7CD"/>
    <a:srgbClr val="5BC4BF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22" d="100"/>
          <a:sy n="122" d="100"/>
        </p:scale>
        <p:origin x="23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diagramData" Target="../diagrams/data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19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23.png"/><Relationship Id="rId3" Type="http://schemas.openxmlformats.org/officeDocument/2006/relationships/image" Target="../media/image14.png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diagramData" Target="../diagrams/data2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20.png"/><Relationship Id="rId19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65765" y="906878"/>
            <a:ext cx="7524635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дакронового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волокна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74111"/>
            <a:ext cx="2663205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 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синтетического волокна дакрон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  <a:cs typeface="Arial MT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025324" y="2860892"/>
            <a:ext cx="1861538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Закупка материалов (ПТА, ЭГ, пропилен, химикаты и т.д.)</a:t>
            </a:r>
            <a:endParaRPr sz="1100" i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86795" y="2911501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Полимеризация, экструзия и прядение</a:t>
            </a:r>
            <a:endParaRPr lang="en-US" sz="11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01180" y="3002238"/>
            <a:ext cx="1567493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Текстурирование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резка и пакетирование</a:t>
            </a:r>
            <a:endParaRPr sz="11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68674" y="2989736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Контроль качества и упаковка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43426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975030"/>
            <a:ext cx="206342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674931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805461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79192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72175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71774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4217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производственная площадка мощностью 20 тыс. тонн </a:t>
            </a:r>
            <a:r>
              <a:rPr lang="ru-RU" sz="14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дакронового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волокна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453156"/>
            <a:ext cx="463057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</a:t>
            </a:r>
            <a:r>
              <a:rPr lang="ru-RU" sz="1400" b="1" spc="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дакронового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волокна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533791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8545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42102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624989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23" y="3838140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903032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553233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5861207" y="4454993"/>
            <a:ext cx="2578603" cy="89768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Импорт сырья: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очищенная терефталевая кислота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этиленгликоль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пропилен и химикаты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84" name="object 10">
            <a:extLst>
              <a:ext uri="{FF2B5EF4-FFF2-40B4-BE49-F238E27FC236}">
                <a16:creationId xmlns:a16="http://schemas.microsoft.com/office/drawing/2014/main" id="{51AEFBCB-FDDE-4852-8F64-888C08BEF545}"/>
              </a:ext>
            </a:extLst>
          </p:cNvPr>
          <p:cNvGrpSpPr/>
          <p:nvPr/>
        </p:nvGrpSpPr>
        <p:grpSpPr>
          <a:xfrm>
            <a:off x="5070764" y="1869223"/>
            <a:ext cx="6291556" cy="948002"/>
            <a:chOff x="467218" y="5157709"/>
            <a:chExt cx="5010259" cy="901092"/>
          </a:xfrm>
        </p:grpSpPr>
        <p:pic>
          <p:nvPicPr>
            <p:cNvPr id="85" name="object 11">
              <a:extLst>
                <a:ext uri="{FF2B5EF4-FFF2-40B4-BE49-F238E27FC236}">
                  <a16:creationId xmlns:a16="http://schemas.microsoft.com/office/drawing/2014/main" id="{73E926AD-9B2C-4BEB-92B2-3F328D27DBFF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3504" y="5171503"/>
              <a:ext cx="1146168" cy="851605"/>
            </a:xfrm>
            <a:prstGeom prst="flowChartOffpageConnector">
              <a:avLst/>
            </a:prstGeom>
          </p:spPr>
        </p:pic>
        <p:pic>
          <p:nvPicPr>
            <p:cNvPr id="86" name="object 12">
              <a:extLst>
                <a:ext uri="{FF2B5EF4-FFF2-40B4-BE49-F238E27FC236}">
                  <a16:creationId xmlns:a16="http://schemas.microsoft.com/office/drawing/2014/main" id="{2C212053-B0BE-4076-9A55-250C6EEEA24A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7218" y="5171503"/>
              <a:ext cx="1197183" cy="887298"/>
            </a:xfrm>
            <a:prstGeom prst="flowChartOffpageConnector">
              <a:avLst/>
            </a:prstGeom>
          </p:spPr>
        </p:pic>
        <p:pic>
          <p:nvPicPr>
            <p:cNvPr id="87" name="object 13">
              <a:extLst>
                <a:ext uri="{FF2B5EF4-FFF2-40B4-BE49-F238E27FC236}">
                  <a16:creationId xmlns:a16="http://schemas.microsoft.com/office/drawing/2014/main" id="{C0D51FFB-851B-4CC1-9C90-67E1B44C21A7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8774" y="5170128"/>
              <a:ext cx="1115071" cy="819464"/>
            </a:xfrm>
            <a:prstGeom prst="flowChartOffpageConnector">
              <a:avLst/>
            </a:prstGeom>
          </p:spPr>
        </p:pic>
        <p:pic>
          <p:nvPicPr>
            <p:cNvPr id="88" name="object 14">
              <a:extLst>
                <a:ext uri="{FF2B5EF4-FFF2-40B4-BE49-F238E27FC236}">
                  <a16:creationId xmlns:a16="http://schemas.microsoft.com/office/drawing/2014/main" id="{9E583D44-D0FB-4DD6-937B-38D34215105E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47" y="5157709"/>
              <a:ext cx="1074530" cy="888991"/>
            </a:xfrm>
            <a:prstGeom prst="flowChartOffpageConnector">
              <a:avLst/>
            </a:prstGeom>
          </p:spPr>
        </p:pic>
      </p:grpSp>
      <p:pic>
        <p:nvPicPr>
          <p:cNvPr id="64" name="Picture 6">
            <a:extLst>
              <a:ext uri="{FF2B5EF4-FFF2-40B4-BE49-F238E27FC236}">
                <a16:creationId xmlns:a16="http://schemas.microsoft.com/office/drawing/2014/main" id="{73F14F17-41BF-4FDA-BD9D-45EC3B77B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B5B411A-78B4-4EB1-AEC0-0642783EF7C5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7" name="object 24">
            <a:extLst>
              <a:ext uri="{FF2B5EF4-FFF2-40B4-BE49-F238E27FC236}">
                <a16:creationId xmlns:a16="http://schemas.microsoft.com/office/drawing/2014/main" id="{B97B73D5-BF85-4685-9A6D-FC9A1F526640}"/>
              </a:ext>
            </a:extLst>
          </p:cNvPr>
          <p:cNvSpPr txBox="1"/>
          <p:nvPr/>
        </p:nvSpPr>
        <p:spPr>
          <a:xfrm>
            <a:off x="711643" y="55538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8" name="object 24">
            <a:extLst>
              <a:ext uri="{FF2B5EF4-FFF2-40B4-BE49-F238E27FC236}">
                <a16:creationId xmlns:a16="http://schemas.microsoft.com/office/drawing/2014/main" id="{F17AD276-9B44-4B84-9A99-0A2EA2B28A09}"/>
              </a:ext>
            </a:extLst>
          </p:cNvPr>
          <p:cNvSpPr txBox="1"/>
          <p:nvPr/>
        </p:nvSpPr>
        <p:spPr>
          <a:xfrm>
            <a:off x="252074" y="2067184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89" name="Схема 88">
            <a:extLst>
              <a:ext uri="{FF2B5EF4-FFF2-40B4-BE49-F238E27FC236}">
                <a16:creationId xmlns:a16="http://schemas.microsoft.com/office/drawing/2014/main" id="{57AE11B1-48D5-4EBD-87E2-C2B71637F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431496"/>
              </p:ext>
            </p:extLst>
          </p:nvPr>
        </p:nvGraphicFramePr>
        <p:xfrm>
          <a:off x="210292" y="3734375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0" name="Picture 2" descr="Fire ">
            <a:extLst>
              <a:ext uri="{FF2B5EF4-FFF2-40B4-BE49-F238E27FC236}">
                <a16:creationId xmlns:a16="http://schemas.microsoft.com/office/drawing/2014/main" id="{6A9B472D-880C-49D5-956A-9C0CD9FAB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0" y="5848875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43D30D8-9876-4851-9499-9AC15C3610DD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840" y="6136219"/>
            <a:ext cx="252000" cy="252000"/>
          </a:xfrm>
          <a:prstGeom prst="rect">
            <a:avLst/>
          </a:prstGeom>
          <a:noFill/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A1D3347F-A629-48A1-BC05-36E091CAB53E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091" y="6432316"/>
            <a:ext cx="252000" cy="252000"/>
          </a:xfrm>
          <a:prstGeom prst="rect">
            <a:avLst/>
          </a:prstGeom>
        </p:spPr>
      </p:pic>
      <p:sp>
        <p:nvSpPr>
          <p:cNvPr id="93" name="object 35">
            <a:extLst>
              <a:ext uri="{FF2B5EF4-FFF2-40B4-BE49-F238E27FC236}">
                <a16:creationId xmlns:a16="http://schemas.microsoft.com/office/drawing/2014/main" id="{D15557E1-EFD2-446A-A088-03CA09C0D64A}"/>
              </a:ext>
            </a:extLst>
          </p:cNvPr>
          <p:cNvSpPr txBox="1"/>
          <p:nvPr/>
        </p:nvSpPr>
        <p:spPr>
          <a:xfrm>
            <a:off x="9281759" y="3791412"/>
            <a:ext cx="266305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94" name="object 29">
            <a:extLst>
              <a:ext uri="{FF2B5EF4-FFF2-40B4-BE49-F238E27FC236}">
                <a16:creationId xmlns:a16="http://schemas.microsoft.com/office/drawing/2014/main" id="{7BA5C98F-4E7B-4BA6-80CC-3B2F400265A5}"/>
              </a:ext>
            </a:extLst>
          </p:cNvPr>
          <p:cNvSpPr txBox="1"/>
          <p:nvPr/>
        </p:nvSpPr>
        <p:spPr>
          <a:xfrm>
            <a:off x="5070764" y="5309079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синтетическим волокном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89C5AB3E-1134-4467-B00A-66C1B508F6D3}"/>
              </a:ext>
            </a:extLst>
          </p:cNvPr>
          <p:cNvCxnSpPr>
            <a:cxnSpLocks/>
          </p:cNvCxnSpPr>
          <p:nvPr/>
        </p:nvCxnSpPr>
        <p:spPr>
          <a:xfrm>
            <a:off x="5392927" y="6079771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32404405-0DB5-45E2-96B6-B28DE802BD24}"/>
              </a:ext>
            </a:extLst>
          </p:cNvPr>
          <p:cNvCxnSpPr>
            <a:cxnSpLocks/>
          </p:cNvCxnSpPr>
          <p:nvPr/>
        </p:nvCxnSpPr>
        <p:spPr>
          <a:xfrm>
            <a:off x="5402452" y="6523183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9CCDF67-4F30-4800-8840-02D5F6F1A404}"/>
              </a:ext>
            </a:extLst>
          </p:cNvPr>
          <p:cNvSpPr/>
          <p:nvPr/>
        </p:nvSpPr>
        <p:spPr>
          <a:xfrm>
            <a:off x="5747440" y="6135712"/>
            <a:ext cx="984565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F43879D0-51F4-4315-9A4E-7165E613C97B}"/>
              </a:ext>
            </a:extLst>
          </p:cNvPr>
          <p:cNvSpPr/>
          <p:nvPr/>
        </p:nvSpPr>
        <p:spPr>
          <a:xfrm>
            <a:off x="7869663" y="6135712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4009D519-4A18-47E0-8378-5F59B9DFE032}"/>
              </a:ext>
            </a:extLst>
          </p:cNvPr>
          <p:cNvSpPr/>
          <p:nvPr/>
        </p:nvSpPr>
        <p:spPr>
          <a:xfrm>
            <a:off x="5645649" y="5735471"/>
            <a:ext cx="118814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(</a:t>
            </a:r>
            <a:r>
              <a:rPr lang="ru-RU" sz="1050" b="1" dirty="0" err="1">
                <a:solidFill>
                  <a:srgbClr val="00425F"/>
                </a:solidFill>
                <a:latin typeface="Montserrat" pitchFamily="2" charset="-52"/>
              </a:rPr>
              <a:t>Узб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03ECF05D-7B57-4DE5-A616-A1C1739474B1}"/>
              </a:ext>
            </a:extLst>
          </p:cNvPr>
          <p:cNvSpPr/>
          <p:nvPr/>
        </p:nvSpPr>
        <p:spPr>
          <a:xfrm>
            <a:off x="7792718" y="5735471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A210DA35-CED5-40EF-8E7C-8F0D00B952ED}"/>
              </a:ext>
            </a:extLst>
          </p:cNvPr>
          <p:cNvSpPr/>
          <p:nvPr/>
        </p:nvSpPr>
        <p:spPr>
          <a:xfrm>
            <a:off x="4828779" y="6099824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724C742C-BBD8-4487-85DE-589692480CF2}"/>
              </a:ext>
            </a:extLst>
          </p:cNvPr>
          <p:cNvCxnSpPr>
            <a:cxnSpLocks/>
          </p:cNvCxnSpPr>
          <p:nvPr/>
        </p:nvCxnSpPr>
        <p:spPr>
          <a:xfrm>
            <a:off x="5076473" y="5576646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E0D4D7B4-097B-491B-B889-AB412CD2ACC2}"/>
              </a:ext>
            </a:extLst>
          </p:cNvPr>
          <p:cNvSpPr/>
          <p:nvPr/>
        </p:nvSpPr>
        <p:spPr>
          <a:xfrm>
            <a:off x="9707051" y="5666664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F71BE41B-184A-405E-889B-F040CEB8EEFE}"/>
              </a:ext>
            </a:extLst>
          </p:cNvPr>
          <p:cNvSpPr/>
          <p:nvPr/>
        </p:nvSpPr>
        <p:spPr>
          <a:xfrm>
            <a:off x="9929012" y="6135712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387D1A38-F9FC-48EB-A5F8-1555375FA505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57597"/>
            <a:ext cx="301853" cy="3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08543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16714"/>
              </p:ext>
            </p:extLst>
          </p:nvPr>
        </p:nvGraphicFramePr>
        <p:xfrm>
          <a:off x="10431718" y="2169506"/>
          <a:ext cx="1575433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38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3339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Республика Каракалпакстан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166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590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2,3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7245127" y="3605493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dirty="0">
                <a:solidFill>
                  <a:srgbClr val="164A69"/>
                </a:solidFill>
                <a:latin typeface="Montserrat" pitchFamily="2" charset="-52"/>
                <a:ea typeface="+mn-ea"/>
              </a:rPr>
              <a:t>Республика Каракалпакстан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  <a:stCxn id="144" idx="0"/>
          </p:cNvCxnSpPr>
          <p:nvPr/>
        </p:nvCxnSpPr>
        <p:spPr>
          <a:xfrm rot="5400000" flipH="1" flipV="1">
            <a:off x="7716254" y="2827513"/>
            <a:ext cx="870461" cy="685500"/>
          </a:xfrm>
          <a:prstGeom prst="bentConnector3">
            <a:avLst>
              <a:gd name="adj1" fmla="val 100023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bject 10">
            <a:extLst>
              <a:ext uri="{FF2B5EF4-FFF2-40B4-BE49-F238E27FC236}">
                <a16:creationId xmlns:a16="http://schemas.microsoft.com/office/drawing/2014/main" id="{EC00B377-D477-4B86-B779-42142F311CBB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23" name="object 2">
            <a:extLst>
              <a:ext uri="{FF2B5EF4-FFF2-40B4-BE49-F238E27FC236}">
                <a16:creationId xmlns:a16="http://schemas.microsoft.com/office/drawing/2014/main" id="{C9CC21D1-7772-4DA4-A49C-91785A6373B2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8" name="object 3">
            <a:extLst>
              <a:ext uri="{FF2B5EF4-FFF2-40B4-BE49-F238E27FC236}">
                <a16:creationId xmlns:a16="http://schemas.microsoft.com/office/drawing/2014/main" id="{11257DF0-F8FC-4796-B786-D58C818E46CD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49" name="Таблица 7">
            <a:extLst>
              <a:ext uri="{FF2B5EF4-FFF2-40B4-BE49-F238E27FC236}">
                <a16:creationId xmlns:a16="http://schemas.microsoft.com/office/drawing/2014/main" id="{C6A6F1D7-15DF-4773-B106-D8AB59FF826E}"/>
              </a:ext>
            </a:extLst>
          </p:cNvPr>
          <p:cNvGraphicFramePr>
            <a:graphicFrameLocks noGrp="1"/>
          </p:cNvGraphicFramePr>
          <p:nvPr/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50" name="object 43">
            <a:extLst>
              <a:ext uri="{FF2B5EF4-FFF2-40B4-BE49-F238E27FC236}">
                <a16:creationId xmlns:a16="http://schemas.microsoft.com/office/drawing/2014/main" id="{4DC1B9C9-323C-4DA6-860E-127CED5D7DF6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51" name="object 44">
              <a:extLst>
                <a:ext uri="{FF2B5EF4-FFF2-40B4-BE49-F238E27FC236}">
                  <a16:creationId xmlns:a16="http://schemas.microsoft.com/office/drawing/2014/main" id="{F26CD506-2CFC-4A4C-8E06-FC599DC89066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2" name="object 45">
              <a:extLst>
                <a:ext uri="{FF2B5EF4-FFF2-40B4-BE49-F238E27FC236}">
                  <a16:creationId xmlns:a16="http://schemas.microsoft.com/office/drawing/2014/main" id="{F50039D3-7BB2-4D63-B0EE-1005BE6A3549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3" name="object 46">
              <a:extLst>
                <a:ext uri="{FF2B5EF4-FFF2-40B4-BE49-F238E27FC236}">
                  <a16:creationId xmlns:a16="http://schemas.microsoft.com/office/drawing/2014/main" id="{DD1F6923-EBBD-40DF-9B45-7FAA12719574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5" name="object 47">
              <a:extLst>
                <a:ext uri="{FF2B5EF4-FFF2-40B4-BE49-F238E27FC236}">
                  <a16:creationId xmlns:a16="http://schemas.microsoft.com/office/drawing/2014/main" id="{FA62C26C-3F1D-4627-B1EA-9616B5B3758E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57" name="object 48">
            <a:extLst>
              <a:ext uri="{FF2B5EF4-FFF2-40B4-BE49-F238E27FC236}">
                <a16:creationId xmlns:a16="http://schemas.microsoft.com/office/drawing/2014/main" id="{0CD7BDEB-29B8-4C8C-B95B-6DD18A5EB82D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58" name="object 49">
            <a:extLst>
              <a:ext uri="{FF2B5EF4-FFF2-40B4-BE49-F238E27FC236}">
                <a16:creationId xmlns:a16="http://schemas.microsoft.com/office/drawing/2014/main" id="{6627D7A1-E412-4F41-8911-120009A7F10E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59" name="object 50">
            <a:extLst>
              <a:ext uri="{FF2B5EF4-FFF2-40B4-BE49-F238E27FC236}">
                <a16:creationId xmlns:a16="http://schemas.microsoft.com/office/drawing/2014/main" id="{9A482318-F95C-4517-A3E4-42118279E84B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60" name="object 49">
            <a:extLst>
              <a:ext uri="{FF2B5EF4-FFF2-40B4-BE49-F238E27FC236}">
                <a16:creationId xmlns:a16="http://schemas.microsoft.com/office/drawing/2014/main" id="{8071248D-ACAC-49EF-BADE-2C5157C0D5A4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0FEAB4A4-AC16-4B91-9C1F-6D6D2159DD23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48E9E754-3444-4C67-ADCE-253A9C3B70B1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5FD16A43-FAC3-4FA2-A3ED-3ECBE5CB1429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77ED66D6-F881-4078-AF2C-AA332D42ED51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891F54B4-0213-41EC-B8D2-99D92D26A128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96A08DB5-028D-43CF-A31A-655DAF0F8294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48EDCC4A-8E86-4E15-B3F5-ACF98E5AED29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6882DABE-6F1E-434C-AD20-82860C386954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88BBA5A6-FA12-4B7A-9CF3-72BE069BD236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D7B73781-0060-4360-9F21-5B8B72DFD4BB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5C86CF71-39D9-47F1-BCE3-BE17147DE9AE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82E05A90-0BBE-472C-A466-8F5338AFD79F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8D196D7D-36C1-45E5-B7A1-D966F406528C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C16A4344-B554-47AD-BB97-CF038438D494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5380A9E7-6A5F-43CA-BBE0-575BCE82AF07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BC72A8FC-087B-4AAA-8E7B-68004F3E3983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31">
            <a:extLst>
              <a:ext uri="{FF2B5EF4-FFF2-40B4-BE49-F238E27FC236}">
                <a16:creationId xmlns:a16="http://schemas.microsoft.com/office/drawing/2014/main" id="{3E137E4E-AE98-4534-9141-CDBD8B518152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2C5E9A2F-624B-4583-8F47-AB53641087FA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0A08D7CE-C6B0-48D3-8BF9-6136221630A8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D24725F7-0D50-4396-96ED-8EECE71D220A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ADD823A0-B226-4DF6-90E1-ACFF4FB4DE3C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BBF95D75-CC91-420B-BFDD-53D6A2AF9220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object 20">
            <a:extLst>
              <a:ext uri="{FF2B5EF4-FFF2-40B4-BE49-F238E27FC236}">
                <a16:creationId xmlns:a16="http://schemas.microsoft.com/office/drawing/2014/main" id="{5B4952E3-F4BC-449C-9485-BFEC1ABDB2B8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4" name="object 20">
            <a:extLst>
              <a:ext uri="{FF2B5EF4-FFF2-40B4-BE49-F238E27FC236}">
                <a16:creationId xmlns:a16="http://schemas.microsoft.com/office/drawing/2014/main" id="{20A76125-5C39-457F-902B-E32CA50B5D0C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5" name="Picture 2" descr="Китай ">
            <a:extLst>
              <a:ext uri="{FF2B5EF4-FFF2-40B4-BE49-F238E27FC236}">
                <a16:creationId xmlns:a16="http://schemas.microsoft.com/office/drawing/2014/main" id="{A1AC1D8A-C0F3-4F51-88D3-F6CC1D00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14" descr="Узбекистан ">
            <a:extLst>
              <a:ext uri="{FF2B5EF4-FFF2-40B4-BE49-F238E27FC236}">
                <a16:creationId xmlns:a16="http://schemas.microsoft.com/office/drawing/2014/main" id="{5A1A9576-91C1-4796-AFC6-98574D69A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object 20">
            <a:extLst>
              <a:ext uri="{FF2B5EF4-FFF2-40B4-BE49-F238E27FC236}">
                <a16:creationId xmlns:a16="http://schemas.microsoft.com/office/drawing/2014/main" id="{4EDCCEEE-3E1A-4605-A8BD-3E20D77014E6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8" name="object 20">
            <a:extLst>
              <a:ext uri="{FF2B5EF4-FFF2-40B4-BE49-F238E27FC236}">
                <a16:creationId xmlns:a16="http://schemas.microsoft.com/office/drawing/2014/main" id="{80ECDA7E-156C-4952-B55E-C6B412792490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9" name="Picture 12">
            <a:extLst>
              <a:ext uri="{FF2B5EF4-FFF2-40B4-BE49-F238E27FC236}">
                <a16:creationId xmlns:a16="http://schemas.microsoft.com/office/drawing/2014/main" id="{24D1AD74-7474-4EB5-9354-AD7D77BD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Round icon. Illustration of flag of Germany">
            <a:extLst>
              <a:ext uri="{FF2B5EF4-FFF2-40B4-BE49-F238E27FC236}">
                <a16:creationId xmlns:a16="http://schemas.microsoft.com/office/drawing/2014/main" id="{A7C8C0D5-5B97-4EAE-B6C6-D41A13DD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4">
            <a:extLst>
              <a:ext uri="{FF2B5EF4-FFF2-40B4-BE49-F238E27FC236}">
                <a16:creationId xmlns:a16="http://schemas.microsoft.com/office/drawing/2014/main" id="{97E0FAA1-F7E7-4AC0-B8F7-627CBCB9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object 20">
            <a:extLst>
              <a:ext uri="{FF2B5EF4-FFF2-40B4-BE49-F238E27FC236}">
                <a16:creationId xmlns:a16="http://schemas.microsoft.com/office/drawing/2014/main" id="{3E2CEFD4-1D41-4C58-B6AD-34FD9F2C6D8D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3" name="object 20">
            <a:extLst>
              <a:ext uri="{FF2B5EF4-FFF2-40B4-BE49-F238E27FC236}">
                <a16:creationId xmlns:a16="http://schemas.microsoft.com/office/drawing/2014/main" id="{6FBBA097-D01E-4392-94FF-D0205BA14A8C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4" name="Picture 2">
            <a:extLst>
              <a:ext uri="{FF2B5EF4-FFF2-40B4-BE49-F238E27FC236}">
                <a16:creationId xmlns:a16="http://schemas.microsoft.com/office/drawing/2014/main" id="{278B2669-9B32-4F8E-966E-954E49DC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4">
            <a:extLst>
              <a:ext uri="{FF2B5EF4-FFF2-40B4-BE49-F238E27FC236}">
                <a16:creationId xmlns:a16="http://schemas.microsoft.com/office/drawing/2014/main" id="{21D1C743-EC8B-4251-813C-B6C720596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8">
            <a:extLst>
              <a:ext uri="{FF2B5EF4-FFF2-40B4-BE49-F238E27FC236}">
                <a16:creationId xmlns:a16="http://schemas.microsoft.com/office/drawing/2014/main" id="{E2CDC6A5-756E-498E-A5F0-071B8BF7F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object 20">
            <a:extLst>
              <a:ext uri="{FF2B5EF4-FFF2-40B4-BE49-F238E27FC236}">
                <a16:creationId xmlns:a16="http://schemas.microsoft.com/office/drawing/2014/main" id="{30039029-5CC0-4E35-AA43-74A7902BD4F3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8" name="object 13">
            <a:extLst>
              <a:ext uri="{FF2B5EF4-FFF2-40B4-BE49-F238E27FC236}">
                <a16:creationId xmlns:a16="http://schemas.microsoft.com/office/drawing/2014/main" id="{661BDBF7-41D2-4947-9C73-200152106BAD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199" name="Схема 198">
            <a:extLst>
              <a:ext uri="{FF2B5EF4-FFF2-40B4-BE49-F238E27FC236}">
                <a16:creationId xmlns:a16="http://schemas.microsoft.com/office/drawing/2014/main" id="{411EE457-94AB-4EF8-9125-8909017E207D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0" name="TextBox 199">
            <a:extLst>
              <a:ext uri="{FF2B5EF4-FFF2-40B4-BE49-F238E27FC236}">
                <a16:creationId xmlns:a16="http://schemas.microsoft.com/office/drawing/2014/main" id="{21C59F32-A019-4EE3-B404-7AE1B305EA86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01" name="Рисунок 200">
            <a:extLst>
              <a:ext uri="{FF2B5EF4-FFF2-40B4-BE49-F238E27FC236}">
                <a16:creationId xmlns:a16="http://schemas.microsoft.com/office/drawing/2014/main" id="{CDDCA6ED-0081-4EDA-B6A2-203FD1DBB92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202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74673503-CBF7-4A54-9150-1AB9D858D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6" descr="Рабочие ">
            <a:extLst>
              <a:ext uri="{FF2B5EF4-FFF2-40B4-BE49-F238E27FC236}">
                <a16:creationId xmlns:a16="http://schemas.microsoft.com/office/drawing/2014/main" id="{A9CB443E-2274-4C55-A833-3C36B4DC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" name="object 2">
            <a:extLst>
              <a:ext uri="{FF2B5EF4-FFF2-40B4-BE49-F238E27FC236}">
                <a16:creationId xmlns:a16="http://schemas.microsoft.com/office/drawing/2014/main" id="{0D5218DB-DACC-4DBE-9BA0-AC223932E31F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" name="Picture 6">
            <a:extLst>
              <a:ext uri="{FF2B5EF4-FFF2-40B4-BE49-F238E27FC236}">
                <a16:creationId xmlns:a16="http://schemas.microsoft.com/office/drawing/2014/main" id="{9C60B8F7-1209-42CE-905A-7B32917C1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96507B06-4372-4D6E-9284-D7C55A4E1D6E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3C26398-97E8-4863-BE0E-65F0C2E461BD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08" name="Овал 207">
            <a:extLst>
              <a:ext uri="{FF2B5EF4-FFF2-40B4-BE49-F238E27FC236}">
                <a16:creationId xmlns:a16="http://schemas.microsoft.com/office/drawing/2014/main" id="{A0102E16-84E3-4431-856E-A0A0500794FE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Овал 208">
            <a:extLst>
              <a:ext uri="{FF2B5EF4-FFF2-40B4-BE49-F238E27FC236}">
                <a16:creationId xmlns:a16="http://schemas.microsoft.com/office/drawing/2014/main" id="{F94B1781-2725-4340-9E72-080C76E74D49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2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object 31">
            <a:extLst>
              <a:ext uri="{FF2B5EF4-FFF2-40B4-BE49-F238E27FC236}">
                <a16:creationId xmlns:a16="http://schemas.microsoft.com/office/drawing/2014/main" id="{4922DEBC-DA3F-46D4-AD24-932B75DCA9FE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12" name="object 31">
            <a:extLst>
              <a:ext uri="{FF2B5EF4-FFF2-40B4-BE49-F238E27FC236}">
                <a16:creationId xmlns:a16="http://schemas.microsoft.com/office/drawing/2014/main" id="{6E4D3C5C-8B5A-42EA-8E67-856D63BEB7DD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6F71AE12-A14C-4017-92D4-39C26F65B2FD}"/>
              </a:ext>
            </a:extLst>
          </p:cNvPr>
          <p:cNvSpPr txBox="1"/>
          <p:nvPr/>
        </p:nvSpPr>
        <p:spPr>
          <a:xfrm>
            <a:off x="6576917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631</Words>
  <Application>Microsoft Office PowerPoint</Application>
  <PresentationFormat>Широкоэкранный</PresentationFormat>
  <Paragraphs>161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187</cp:revision>
  <dcterms:created xsi:type="dcterms:W3CDTF">2024-07-25T07:55:13Z</dcterms:created>
  <dcterms:modified xsi:type="dcterms:W3CDTF">2025-04-27T12:08:32Z</dcterms:modified>
</cp:coreProperties>
</file>