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131" autoAdjust="0"/>
  </p:normalViewPr>
  <p:slideViewPr>
    <p:cSldViewPr snapToGrid="0">
      <p:cViewPr varScale="1">
        <p:scale>
          <a:sx n="107" d="100"/>
          <a:sy n="10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6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7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300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6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7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300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5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.png"/><Relationship Id="rId24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DFFE19E0-EE5A-43E1-B53A-29557FD28FE2}"/>
              </a:ext>
            </a:extLst>
          </p:cNvPr>
          <p:cNvSpPr/>
          <p:nvPr/>
        </p:nvSpPr>
        <p:spPr>
          <a:xfrm>
            <a:off x="4612973" y="840741"/>
            <a:ext cx="7506337" cy="585793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73" name="object 5">
            <a:extLst>
              <a:ext uri="{FF2B5EF4-FFF2-40B4-BE49-F238E27FC236}">
                <a16:creationId xmlns:a16="http://schemas.microsoft.com/office/drawing/2014/main" id="{46F865E5-ABF5-493B-8DDA-02CF6A8045E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D2DA0608-60F5-4002-9B29-D8D32280E64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C0316D21-5792-481D-84D2-FBE860A50BA6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13638" y="90215"/>
            <a:ext cx="7395834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специальной строительной техники (бульдозера, экскаватора, автокрана)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6794" y="1112188"/>
            <a:ext cx="2592522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специальной строительной техники 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3029187" y="1036725"/>
            <a:ext cx="1510234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млн.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427216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447465"/>
            <a:ext cx="1549421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Разработка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конструкции кузова и определение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для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производства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4582" y="2545869"/>
            <a:ext cx="1428363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Детали с </a:t>
            </a:r>
            <a:b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точными размерами проштампованы.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6762" y="2578770"/>
            <a:ext cx="156693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Изготовление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обработка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</a:t>
            </a: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еталей машин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06514" y="2611566"/>
            <a:ext cx="122861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</a:rPr>
              <a:t>Отделка и подготовка к доставке</a:t>
            </a:r>
            <a:endParaRPr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52729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4028468"/>
            <a:ext cx="161479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666013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36262" y="4737200"/>
            <a:ext cx="141451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40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436262" y="3904100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соседние рынки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888860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79446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 flipV="1">
            <a:off x="8439810" y="3748742"/>
            <a:ext cx="3104490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1" y="4482374"/>
            <a:ext cx="3158166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43897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1589" y="1046539"/>
            <a:ext cx="644271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lang="ru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с мощностью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 </a:t>
            </a:r>
            <a:r>
              <a:rPr lang="ru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тыс.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единиц специальной строительной техники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93216" y="1777937"/>
            <a:ext cx="6503699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специальной строительной техники (бульдозер, экскаватор, автокран)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554339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4038425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2326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121440" y="5327500"/>
            <a:ext cx="6693255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специальной строительной техникой (бульдозер, экскаватор, автокран) (2024 )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5095133" y="6255626"/>
            <a:ext cx="15327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3,3 млн долл</a:t>
            </a:r>
            <a:r>
              <a:rPr lang="ru" sz="1100" noProof="1">
                <a:solidFill>
                  <a:srgbClr val="00425F"/>
                </a:solidFill>
                <a:latin typeface="Montserrat" pitchFamily="2" charset="-52"/>
              </a:rPr>
              <a:t>. США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6883319" y="6251912"/>
            <a:ext cx="1220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387,9 </a:t>
            </a:r>
            <a:r>
              <a:rPr lang="ru" sz="1100" noProof="1">
                <a:solidFill>
                  <a:srgbClr val="00425F"/>
                </a:solidFill>
                <a:latin typeface="Montserrat" pitchFamily="2" charset="-52"/>
              </a:rPr>
              <a:t>млн долл. США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5284658" y="5869463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046860" y="5869463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871399" y="5869463"/>
            <a:ext cx="1418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115670" y="5839039"/>
            <a:ext cx="5057029" cy="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38">
            <a:extLst>
              <a:ext uri="{FF2B5EF4-FFF2-40B4-BE49-F238E27FC236}">
                <a16:creationId xmlns:a16="http://schemas.microsoft.com/office/drawing/2014/main" id="{4D20DA4F-7D98-4E0B-9654-5690A270184F}"/>
              </a:ext>
            </a:extLst>
          </p:cNvPr>
          <p:cNvSpPr/>
          <p:nvPr/>
        </p:nvSpPr>
        <p:spPr>
          <a:xfrm>
            <a:off x="8424602" y="454848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0" name="Picture 6" descr="Рабочие ">
            <a:extLst>
              <a:ext uri="{FF2B5EF4-FFF2-40B4-BE49-F238E27FC236}">
                <a16:creationId xmlns:a16="http://schemas.microsoft.com/office/drawing/2014/main" id="{2356EFEA-8286-4FB1-8324-E5AA12C1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63482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38">
            <a:extLst>
              <a:ext uri="{FF2B5EF4-FFF2-40B4-BE49-F238E27FC236}">
                <a16:creationId xmlns:a16="http://schemas.microsoft.com/office/drawing/2014/main" id="{1F2F95B4-9588-4673-A544-557F714ACF9E}"/>
              </a:ext>
            </a:extLst>
          </p:cNvPr>
          <p:cNvSpPr/>
          <p:nvPr/>
        </p:nvSpPr>
        <p:spPr>
          <a:xfrm>
            <a:off x="8424602" y="38659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1" name="Picture 8" descr="Рынок ">
            <a:extLst>
              <a:ext uri="{FF2B5EF4-FFF2-40B4-BE49-F238E27FC236}">
                <a16:creationId xmlns:a16="http://schemas.microsoft.com/office/drawing/2014/main" id="{9EB2F6EB-A6BE-4996-8CDD-04D72CE6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6" y="3895034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E449702-4055-4F80-BBE4-93133799022C}"/>
              </a:ext>
            </a:extLst>
          </p:cNvPr>
          <p:cNvSpPr/>
          <p:nvPr/>
        </p:nvSpPr>
        <p:spPr>
          <a:xfrm>
            <a:off x="8845813" y="6265150"/>
            <a:ext cx="1162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1,1 </a:t>
            </a:r>
            <a:r>
              <a:rPr lang="ru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тыс. шт </a:t>
            </a:r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.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25375A-80CE-4E82-8F3B-190DCB517C9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10" y="4608881"/>
            <a:ext cx="533070" cy="382033"/>
          </a:xfrm>
          <a:prstGeom prst="rect">
            <a:avLst/>
          </a:prstGeom>
        </p:spPr>
      </p:pic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79AEF12-958F-4E39-B774-BEE500859628}"/>
              </a:ext>
            </a:extLst>
          </p:cNvPr>
          <p:cNvCxnSpPr>
            <a:cxnSpLocks/>
          </p:cNvCxnSpPr>
          <p:nvPr/>
        </p:nvCxnSpPr>
        <p:spPr>
          <a:xfrm flipV="1">
            <a:off x="5117488" y="6180122"/>
            <a:ext cx="5057029" cy="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4">
            <a:extLst>
              <a:ext uri="{FF2B5EF4-FFF2-40B4-BE49-F238E27FC236}">
                <a16:creationId xmlns:a16="http://schemas.microsoft.com/office/drawing/2014/main" id="{E5FCDD45-C3B7-4A38-96E9-1A451364CAC5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49" name="Схема 48">
            <a:extLst>
              <a:ext uri="{FF2B5EF4-FFF2-40B4-BE49-F238E27FC236}">
                <a16:creationId xmlns:a16="http://schemas.microsoft.com/office/drawing/2014/main" id="{3902F66F-5ECE-4E27-9E69-408D31A01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79439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0" name="object 24">
            <a:extLst>
              <a:ext uri="{FF2B5EF4-FFF2-40B4-BE49-F238E27FC236}">
                <a16:creationId xmlns:a16="http://schemas.microsoft.com/office/drawing/2014/main" id="{82567D28-B9CF-42A6-88A3-11C6C701F7C9}"/>
              </a:ext>
            </a:extLst>
          </p:cNvPr>
          <p:cNvSpPr txBox="1"/>
          <p:nvPr/>
        </p:nvSpPr>
        <p:spPr>
          <a:xfrm>
            <a:off x="220497" y="2477170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AD8054EF-79DA-4C3E-A9AC-0EF320F175C7}"/>
              </a:ext>
            </a:extLst>
          </p:cNvPr>
          <p:cNvSpPr txBox="1"/>
          <p:nvPr/>
        </p:nvSpPr>
        <p:spPr>
          <a:xfrm>
            <a:off x="220497" y="219247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11E4C1C-2A68-43E5-99BD-B3FD56AA179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7822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855057"/>
            <a:ext cx="643175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47809" y="1534751"/>
            <a:ext cx="138514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специальной строительной техники,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13836" y="1610015"/>
            <a:ext cx="115565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67129" y="1603417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lang="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кВтч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58566" y="1549722"/>
            <a:ext cx="1338709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специальной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строительной техники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532482"/>
            <a:ext cx="6561503" cy="181286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ям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специальной строительной техники (бульдозеры, экскаваторы, автокраны)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359924" y="270928"/>
            <a:ext cx="913683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</a:t>
            </a:r>
            <a:r>
              <a:rPr lang="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 </a:t>
            </a: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специальной строительной техники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111" name="Схема 110">
            <a:extLst>
              <a:ext uri="{FF2B5EF4-FFF2-40B4-BE49-F238E27FC236}">
                <a16:creationId xmlns:a16="http://schemas.microsoft.com/office/drawing/2014/main" id="{CE295159-2EFD-47BB-8D5E-E195F0BF9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7360"/>
              </p:ext>
            </p:extLst>
          </p:nvPr>
        </p:nvGraphicFramePr>
        <p:xfrm>
          <a:off x="723858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6B04C46-E5BD-46AF-B508-A5B69B6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4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485C139C-0F8C-45A3-844C-FEC1CC5D116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6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3D4ADD2B-F748-4629-B448-C8F658AC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object 2">
            <a:extLst>
              <a:ext uri="{FF2B5EF4-FFF2-40B4-BE49-F238E27FC236}">
                <a16:creationId xmlns:a16="http://schemas.microsoft.com/office/drawing/2014/main" id="{CCD16EFA-34CC-463D-BC7D-D17C994DB641}"/>
              </a:ext>
            </a:extLst>
          </p:cNvPr>
          <p:cNvSpPr/>
          <p:nvPr/>
        </p:nvSpPr>
        <p:spPr>
          <a:xfrm>
            <a:off x="7079699" y="21198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F37A53-DC3F-4C2B-B60E-A02F5EBCDFE0}"/>
              </a:ext>
            </a:extLst>
          </p:cNvPr>
          <p:cNvSpPr txBox="1"/>
          <p:nvPr/>
        </p:nvSpPr>
        <p:spPr>
          <a:xfrm>
            <a:off x="8402190" y="604974"/>
            <a:ext cx="270606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99ECC043-25BE-49B3-8478-B23E35D55818}"/>
              </a:ext>
            </a:extLst>
          </p:cNvPr>
          <p:cNvSpPr/>
          <p:nvPr/>
        </p:nvSpPr>
        <p:spPr>
          <a:xfrm>
            <a:off x="9552517" y="1225722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8D958D3A-392F-48D7-9C23-89EDBDE2C36D}"/>
              </a:ext>
            </a:extLst>
          </p:cNvPr>
          <p:cNvSpPr/>
          <p:nvPr/>
        </p:nvSpPr>
        <p:spPr>
          <a:xfrm>
            <a:off x="7029685" y="1225722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bject 31">
            <a:extLst>
              <a:ext uri="{FF2B5EF4-FFF2-40B4-BE49-F238E27FC236}">
                <a16:creationId xmlns:a16="http://schemas.microsoft.com/office/drawing/2014/main" id="{7175D9AC-75AC-4879-A777-D015AA726FF0}"/>
              </a:ext>
            </a:extLst>
          </p:cNvPr>
          <p:cNvSpPr txBox="1"/>
          <p:nvPr/>
        </p:nvSpPr>
        <p:spPr>
          <a:xfrm>
            <a:off x="7791796" y="907943"/>
            <a:ext cx="1687393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+ 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4" name="object 31">
            <a:extLst>
              <a:ext uri="{FF2B5EF4-FFF2-40B4-BE49-F238E27FC236}">
                <a16:creationId xmlns:a16="http://schemas.microsoft.com/office/drawing/2014/main" id="{2C06A37B-5E96-472D-83FD-339AA1B57CEE}"/>
              </a:ext>
            </a:extLst>
          </p:cNvPr>
          <p:cNvSpPr txBox="1"/>
          <p:nvPr/>
        </p:nvSpPr>
        <p:spPr>
          <a:xfrm>
            <a:off x="10384520" y="1033485"/>
            <a:ext cx="1593295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2782A21-4842-4AAB-81EA-36FDC717FE2F}"/>
              </a:ext>
            </a:extLst>
          </p:cNvPr>
          <p:cNvSpPr txBox="1"/>
          <p:nvPr/>
        </p:nvSpPr>
        <p:spPr>
          <a:xfrm>
            <a:off x="6846450" y="4207016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машиностроении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26" name="Graphic 4">
            <a:extLst>
              <a:ext uri="{FF2B5EF4-FFF2-40B4-BE49-F238E27FC236}">
                <a16:creationId xmlns:a16="http://schemas.microsoft.com/office/drawing/2014/main" id="{D099E512-07D9-473E-A00A-15A30ADBFE3B}"/>
              </a:ext>
            </a:extLst>
          </p:cNvPr>
          <p:cNvGrpSpPr/>
          <p:nvPr/>
        </p:nvGrpSpPr>
        <p:grpSpPr>
          <a:xfrm>
            <a:off x="8092639" y="22688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27" name="Freeform: Shape 6">
              <a:extLst>
                <a:ext uri="{FF2B5EF4-FFF2-40B4-BE49-F238E27FC236}">
                  <a16:creationId xmlns:a16="http://schemas.microsoft.com/office/drawing/2014/main" id="{49216ED2-A93B-450D-8F21-E665C4170FE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8" name="Freeform: Shape 7">
              <a:extLst>
                <a:ext uri="{FF2B5EF4-FFF2-40B4-BE49-F238E27FC236}">
                  <a16:creationId xmlns:a16="http://schemas.microsoft.com/office/drawing/2014/main" id="{EC240DD3-875B-4015-90E7-D1B1294273F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9" name="Freeform: Shape 8">
              <a:extLst>
                <a:ext uri="{FF2B5EF4-FFF2-40B4-BE49-F238E27FC236}">
                  <a16:creationId xmlns:a16="http://schemas.microsoft.com/office/drawing/2014/main" id="{B2F7ACDC-3A80-4412-9D77-B6E7D25FF0E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0" name="Freeform: Shape 9">
              <a:extLst>
                <a:ext uri="{FF2B5EF4-FFF2-40B4-BE49-F238E27FC236}">
                  <a16:creationId xmlns:a16="http://schemas.microsoft.com/office/drawing/2014/main" id="{707CFB88-C31E-40A2-BE8F-A0BC43254FC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1" name="Freeform: Shape 10">
              <a:extLst>
                <a:ext uri="{FF2B5EF4-FFF2-40B4-BE49-F238E27FC236}">
                  <a16:creationId xmlns:a16="http://schemas.microsoft.com/office/drawing/2014/main" id="{A420588C-4E86-4C46-ADB4-B6498415AFB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2" name="Freeform: Shape 11">
              <a:extLst>
                <a:ext uri="{FF2B5EF4-FFF2-40B4-BE49-F238E27FC236}">
                  <a16:creationId xmlns:a16="http://schemas.microsoft.com/office/drawing/2014/main" id="{AA035DEE-085C-4B21-A881-FA572BECFF8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3" name="Freeform: Shape 12">
              <a:extLst>
                <a:ext uri="{FF2B5EF4-FFF2-40B4-BE49-F238E27FC236}">
                  <a16:creationId xmlns:a16="http://schemas.microsoft.com/office/drawing/2014/main" id="{1E75F573-5C3E-4199-8A8D-6A0BCA86FC53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4" name="Freeform: Shape 13">
              <a:extLst>
                <a:ext uri="{FF2B5EF4-FFF2-40B4-BE49-F238E27FC236}">
                  <a16:creationId xmlns:a16="http://schemas.microsoft.com/office/drawing/2014/main" id="{07C3D50D-3659-454C-A2FB-FAA614DE8B4A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5" name="Freeform: Shape 14">
              <a:extLst>
                <a:ext uri="{FF2B5EF4-FFF2-40B4-BE49-F238E27FC236}">
                  <a16:creationId xmlns:a16="http://schemas.microsoft.com/office/drawing/2014/main" id="{C32C6DB7-FF1D-4F4C-9B94-EA9C43832A3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6" name="Freeform: Shape 15">
              <a:extLst>
                <a:ext uri="{FF2B5EF4-FFF2-40B4-BE49-F238E27FC236}">
                  <a16:creationId xmlns:a16="http://schemas.microsoft.com/office/drawing/2014/main" id="{6641CE92-FA44-4F69-9F33-B5728917FA3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7" name="Freeform: Shape 16">
              <a:extLst>
                <a:ext uri="{FF2B5EF4-FFF2-40B4-BE49-F238E27FC236}">
                  <a16:creationId xmlns:a16="http://schemas.microsoft.com/office/drawing/2014/main" id="{7B53EE7D-8551-40E4-B4B3-6A85018C5C9D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8" name="Freeform: Shape 17">
              <a:extLst>
                <a:ext uri="{FF2B5EF4-FFF2-40B4-BE49-F238E27FC236}">
                  <a16:creationId xmlns:a16="http://schemas.microsoft.com/office/drawing/2014/main" id="{B6B75838-FD62-43D0-9966-EB310CB2457F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9" name="Freeform: Shape 18">
              <a:extLst>
                <a:ext uri="{FF2B5EF4-FFF2-40B4-BE49-F238E27FC236}">
                  <a16:creationId xmlns:a16="http://schemas.microsoft.com/office/drawing/2014/main" id="{1EE228E5-B703-40AB-8476-11F90A1A63CD}"/>
                </a:ext>
              </a:extLst>
            </p:cNvPr>
            <p:cNvSpPr/>
            <p:nvPr/>
          </p:nvSpPr>
          <p:spPr>
            <a:xfrm>
              <a:off x="8358187" y="2885640"/>
              <a:ext cx="1441131" cy="1513004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40" name="Freeform: Shape 19">
              <a:extLst>
                <a:ext uri="{FF2B5EF4-FFF2-40B4-BE49-F238E27FC236}">
                  <a16:creationId xmlns:a16="http://schemas.microsoft.com/office/drawing/2014/main" id="{09B748B9-294B-40E0-A5C3-22DE9538EDA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1" name="Freeform: Shape 20">
              <a:extLst>
                <a:ext uri="{FF2B5EF4-FFF2-40B4-BE49-F238E27FC236}">
                  <a16:creationId xmlns:a16="http://schemas.microsoft.com/office/drawing/2014/main" id="{F4DA6E85-40E8-4224-BBE0-EC68849AF339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2" name="Freeform: Shape 21">
              <a:extLst>
                <a:ext uri="{FF2B5EF4-FFF2-40B4-BE49-F238E27FC236}">
                  <a16:creationId xmlns:a16="http://schemas.microsoft.com/office/drawing/2014/main" id="{D83EE2E9-A118-4C57-8622-133898D34B7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3" name="Freeform: Shape 22">
              <a:extLst>
                <a:ext uri="{FF2B5EF4-FFF2-40B4-BE49-F238E27FC236}">
                  <a16:creationId xmlns:a16="http://schemas.microsoft.com/office/drawing/2014/main" id="{DCB34720-1E68-49CB-9E53-6E6903D459AB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44" name="Table 24">
            <a:extLst>
              <a:ext uri="{FF2B5EF4-FFF2-40B4-BE49-F238E27FC236}">
                <a16:creationId xmlns:a16="http://schemas.microsoft.com/office/drawing/2014/main" id="{1EDD0D01-D448-4F4D-B5FE-677CCB93D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56710"/>
              </p:ext>
            </p:extLst>
          </p:nvPr>
        </p:nvGraphicFramePr>
        <p:xfrm>
          <a:off x="7099573" y="336091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Самаркандская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16 800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4,2 </a:t>
                      </a:r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45" name="Rectangle 21">
            <a:extLst>
              <a:ext uri="{FF2B5EF4-FFF2-40B4-BE49-F238E27FC236}">
                <a16:creationId xmlns:a16="http://schemas.microsoft.com/office/drawing/2014/main" id="{DC7FD8DD-9927-444D-9F28-7F07C35781CD}"/>
              </a:ext>
            </a:extLst>
          </p:cNvPr>
          <p:cNvSpPr/>
          <p:nvPr/>
        </p:nvSpPr>
        <p:spPr>
          <a:xfrm>
            <a:off x="10212332" y="2397594"/>
            <a:ext cx="1180858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noProof="1">
                <a:solidFill>
                  <a:srgbClr val="00425F"/>
                </a:solidFill>
                <a:latin typeface="Montserrat" pitchFamily="2" charset="-52"/>
              </a:rPr>
              <a:t>Самаркандская </a:t>
            </a: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область</a:t>
            </a:r>
          </a:p>
        </p:txBody>
      </p:sp>
      <p:cxnSp>
        <p:nvCxnSpPr>
          <p:cNvPr id="246" name="Connector: Elbow 26">
            <a:extLst>
              <a:ext uri="{FF2B5EF4-FFF2-40B4-BE49-F238E27FC236}">
                <a16:creationId xmlns:a16="http://schemas.microsoft.com/office/drawing/2014/main" id="{17CA6705-A0D4-478D-8C50-A61265D20A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10296" y="2548020"/>
            <a:ext cx="194097" cy="93738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object 2">
            <a:extLst>
              <a:ext uri="{FF2B5EF4-FFF2-40B4-BE49-F238E27FC236}">
                <a16:creationId xmlns:a16="http://schemas.microsoft.com/office/drawing/2014/main" id="{52A67904-E2D2-4534-867B-8F3ECF1D7715}"/>
              </a:ext>
            </a:extLst>
          </p:cNvPr>
          <p:cNvSpPr/>
          <p:nvPr/>
        </p:nvSpPr>
        <p:spPr>
          <a:xfrm>
            <a:off x="7079699" y="42404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99" name="Таблица 7">
            <a:extLst>
              <a:ext uri="{FF2B5EF4-FFF2-40B4-BE49-F238E27FC236}">
                <a16:creationId xmlns:a16="http://schemas.microsoft.com/office/drawing/2014/main" id="{A04DBD3A-35F9-4917-887A-4B546E8B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7062"/>
              </p:ext>
            </p:extLst>
          </p:nvPr>
        </p:nvGraphicFramePr>
        <p:xfrm>
          <a:off x="184849" y="214232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Япония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Корея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Италия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Швеция</a:t>
                      </a:r>
                      <a:endParaRPr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EB6D4EAE-3C4E-4C64-B873-D61A4CF369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5" y="2174250"/>
            <a:ext cx="147489" cy="137569"/>
          </a:xfrm>
          <a:prstGeom prst="rect">
            <a:avLst/>
          </a:prstGeom>
        </p:spPr>
      </p:pic>
      <p:sp>
        <p:nvSpPr>
          <p:cNvPr id="105" name="object 20">
            <a:extLst>
              <a:ext uri="{FF2B5EF4-FFF2-40B4-BE49-F238E27FC236}">
                <a16:creationId xmlns:a16="http://schemas.microsoft.com/office/drawing/2014/main" id="{5A2FA325-71D6-4C1A-8026-A2185A631E65}"/>
              </a:ext>
            </a:extLst>
          </p:cNvPr>
          <p:cNvSpPr/>
          <p:nvPr/>
        </p:nvSpPr>
        <p:spPr>
          <a:xfrm>
            <a:off x="1517194" y="2218893"/>
            <a:ext cx="97010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E5BEE0ED-6216-4538-8D7F-49350FB1DFB4}"/>
              </a:ext>
            </a:extLst>
          </p:cNvPr>
          <p:cNvSpPr/>
          <p:nvPr/>
        </p:nvSpPr>
        <p:spPr>
          <a:xfrm>
            <a:off x="1515130" y="2773294"/>
            <a:ext cx="592276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10086AB1-3426-4D1E-8C18-FCC11729F7A3}"/>
              </a:ext>
            </a:extLst>
          </p:cNvPr>
          <p:cNvSpPr/>
          <p:nvPr/>
        </p:nvSpPr>
        <p:spPr>
          <a:xfrm>
            <a:off x="1517193" y="3046037"/>
            <a:ext cx="49258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BF98A7D0-DD8C-4605-9366-AD81A70CAF5C}"/>
              </a:ext>
            </a:extLst>
          </p:cNvPr>
          <p:cNvSpPr/>
          <p:nvPr/>
        </p:nvSpPr>
        <p:spPr>
          <a:xfrm>
            <a:off x="1515129" y="3588364"/>
            <a:ext cx="256521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5D08C255-F678-4B8B-B311-8308799347B4}"/>
              </a:ext>
            </a:extLst>
          </p:cNvPr>
          <p:cNvSpPr/>
          <p:nvPr/>
        </p:nvSpPr>
        <p:spPr>
          <a:xfrm>
            <a:off x="2833455" y="2213973"/>
            <a:ext cx="903520" cy="1332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4425844A-ADFE-40A9-B295-41C19FA57DBA}"/>
              </a:ext>
            </a:extLst>
          </p:cNvPr>
          <p:cNvSpPr/>
          <p:nvPr/>
        </p:nvSpPr>
        <p:spPr>
          <a:xfrm>
            <a:off x="2833639" y="3045999"/>
            <a:ext cx="302468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F9538112-21C4-4D07-ABCD-83EF5C139034}"/>
              </a:ext>
            </a:extLst>
          </p:cNvPr>
          <p:cNvSpPr/>
          <p:nvPr/>
        </p:nvSpPr>
        <p:spPr>
          <a:xfrm>
            <a:off x="4151144" y="2214563"/>
            <a:ext cx="243056" cy="12761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07028406-190A-40A9-86E4-2D8BB9098062}"/>
              </a:ext>
            </a:extLst>
          </p:cNvPr>
          <p:cNvSpPr/>
          <p:nvPr/>
        </p:nvSpPr>
        <p:spPr>
          <a:xfrm>
            <a:off x="4151037" y="3566553"/>
            <a:ext cx="451006" cy="15605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7" name="object 42">
            <a:extLst>
              <a:ext uri="{FF2B5EF4-FFF2-40B4-BE49-F238E27FC236}">
                <a16:creationId xmlns:a16="http://schemas.microsoft.com/office/drawing/2014/main" id="{F0C4FD3B-8089-443F-BAFF-161C44D071FB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631" y="4115831"/>
            <a:ext cx="142293" cy="136117"/>
          </a:xfrm>
          <a:prstGeom prst="rect">
            <a:avLst/>
          </a:prstGeom>
        </p:spPr>
      </p:pic>
      <p:sp>
        <p:nvSpPr>
          <p:cNvPr id="118" name="object 20">
            <a:extLst>
              <a:ext uri="{FF2B5EF4-FFF2-40B4-BE49-F238E27FC236}">
                <a16:creationId xmlns:a16="http://schemas.microsoft.com/office/drawing/2014/main" id="{1ABFCAD0-800A-4C6A-816E-D98DC9C8C720}"/>
              </a:ext>
            </a:extLst>
          </p:cNvPr>
          <p:cNvSpPr/>
          <p:nvPr/>
        </p:nvSpPr>
        <p:spPr>
          <a:xfrm>
            <a:off x="5466250" y="2201274"/>
            <a:ext cx="46544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CD4BEF6-FB76-40D7-9288-93CADED01FF1}"/>
              </a:ext>
            </a:extLst>
          </p:cNvPr>
          <p:cNvSpPr/>
          <p:nvPr/>
        </p:nvSpPr>
        <p:spPr>
          <a:xfrm>
            <a:off x="5466941" y="3873098"/>
            <a:ext cx="346483" cy="1355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F7FC8BB6-5BB8-433F-B77A-03097FDBC417}"/>
              </a:ext>
            </a:extLst>
          </p:cNvPr>
          <p:cNvSpPr/>
          <p:nvPr/>
        </p:nvSpPr>
        <p:spPr>
          <a:xfrm>
            <a:off x="5467441" y="3566512"/>
            <a:ext cx="739684" cy="156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4B421E1D-B971-4A6D-B308-7EDB102846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9" y="2755103"/>
            <a:ext cx="165437" cy="137159"/>
          </a:xfrm>
          <a:prstGeom prst="rect">
            <a:avLst/>
          </a:prstGeom>
        </p:spPr>
      </p:pic>
      <p:sp>
        <p:nvSpPr>
          <p:cNvPr id="122" name="object 20">
            <a:extLst>
              <a:ext uri="{FF2B5EF4-FFF2-40B4-BE49-F238E27FC236}">
                <a16:creationId xmlns:a16="http://schemas.microsoft.com/office/drawing/2014/main" id="{9F6FFDB1-F3B6-439C-A82C-A8A9EF8FA728}"/>
              </a:ext>
            </a:extLst>
          </p:cNvPr>
          <p:cNvSpPr/>
          <p:nvPr/>
        </p:nvSpPr>
        <p:spPr>
          <a:xfrm>
            <a:off x="5468163" y="2773072"/>
            <a:ext cx="985025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BC478C70-657E-4D2F-A7EE-28AB17927646}"/>
              </a:ext>
            </a:extLst>
          </p:cNvPr>
          <p:cNvSpPr/>
          <p:nvPr/>
        </p:nvSpPr>
        <p:spPr>
          <a:xfrm>
            <a:off x="1517194" y="3313829"/>
            <a:ext cx="3822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BF306E98-48EC-4BEE-B72A-7E78ED8A2948}"/>
              </a:ext>
            </a:extLst>
          </p:cNvPr>
          <p:cNvSpPr/>
          <p:nvPr/>
        </p:nvSpPr>
        <p:spPr>
          <a:xfrm>
            <a:off x="5467463" y="3306238"/>
            <a:ext cx="498037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8BD2A282-7FFC-4ACF-9F50-9AEDF49B0B2D}"/>
              </a:ext>
            </a:extLst>
          </p:cNvPr>
          <p:cNvSpPr/>
          <p:nvPr/>
        </p:nvSpPr>
        <p:spPr>
          <a:xfrm>
            <a:off x="1517905" y="2490439"/>
            <a:ext cx="794741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C0AE4EB7-D9F9-44FD-AA6A-5EB6CAE5301C}"/>
              </a:ext>
            </a:extLst>
          </p:cNvPr>
          <p:cNvSpPr/>
          <p:nvPr/>
        </p:nvSpPr>
        <p:spPr>
          <a:xfrm>
            <a:off x="2833456" y="3588363"/>
            <a:ext cx="166919" cy="13272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A797903B-654A-405A-BF12-C7E19B9DDD82}"/>
              </a:ext>
            </a:extLst>
          </p:cNvPr>
          <p:cNvSpPr/>
          <p:nvPr/>
        </p:nvSpPr>
        <p:spPr>
          <a:xfrm>
            <a:off x="4152339" y="3035069"/>
            <a:ext cx="928023" cy="1371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F603BD8F-2640-4C17-9474-6ADE4DF50A0B}"/>
              </a:ext>
            </a:extLst>
          </p:cNvPr>
          <p:cNvSpPr/>
          <p:nvPr/>
        </p:nvSpPr>
        <p:spPr>
          <a:xfrm>
            <a:off x="5466492" y="3045999"/>
            <a:ext cx="384240" cy="121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9A383FA0-14B8-4EC4-8093-135DB3371A19}"/>
              </a:ext>
            </a:extLst>
          </p:cNvPr>
          <p:cNvSpPr/>
          <p:nvPr/>
        </p:nvSpPr>
        <p:spPr>
          <a:xfrm>
            <a:off x="1515129" y="3866685"/>
            <a:ext cx="196989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8EFBD4B-06CD-42AD-AF05-44F2AB27E3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1" y="3033017"/>
            <a:ext cx="142293" cy="14229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D4AB3B69-EEFD-490A-943C-75717CACFC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1" y="3569853"/>
            <a:ext cx="142293" cy="142293"/>
          </a:xfrm>
          <a:prstGeom prst="rect">
            <a:avLst/>
          </a:prstGeom>
        </p:spPr>
      </p:pic>
      <p:sp>
        <p:nvSpPr>
          <p:cNvPr id="134" name="object 20">
            <a:extLst>
              <a:ext uri="{FF2B5EF4-FFF2-40B4-BE49-F238E27FC236}">
                <a16:creationId xmlns:a16="http://schemas.microsoft.com/office/drawing/2014/main" id="{68D68C64-01B1-49DA-850F-62680B906876}"/>
              </a:ext>
            </a:extLst>
          </p:cNvPr>
          <p:cNvSpPr/>
          <p:nvPr/>
        </p:nvSpPr>
        <p:spPr>
          <a:xfrm>
            <a:off x="2833454" y="2778440"/>
            <a:ext cx="435929" cy="1244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EC639BAD-484E-4351-8FA3-87202D92668B}"/>
              </a:ext>
            </a:extLst>
          </p:cNvPr>
          <p:cNvSpPr/>
          <p:nvPr/>
        </p:nvSpPr>
        <p:spPr>
          <a:xfrm>
            <a:off x="2833638" y="3320699"/>
            <a:ext cx="569534" cy="133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43521A3E-3D07-46D8-BE35-FAB9819A01DD}"/>
              </a:ext>
            </a:extLst>
          </p:cNvPr>
          <p:cNvSpPr/>
          <p:nvPr/>
        </p:nvSpPr>
        <p:spPr>
          <a:xfrm>
            <a:off x="2834287" y="2479247"/>
            <a:ext cx="764833" cy="14824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4A6D8011-0DEF-4217-A95E-F18DCF3A1177}"/>
              </a:ext>
            </a:extLst>
          </p:cNvPr>
          <p:cNvSpPr/>
          <p:nvPr/>
        </p:nvSpPr>
        <p:spPr>
          <a:xfrm>
            <a:off x="2833456" y="3865677"/>
            <a:ext cx="83576" cy="1469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F41D00A4-E759-4E22-8717-1FB1111F7008}"/>
              </a:ext>
            </a:extLst>
          </p:cNvPr>
          <p:cNvSpPr/>
          <p:nvPr/>
        </p:nvSpPr>
        <p:spPr>
          <a:xfrm>
            <a:off x="4148529" y="2489507"/>
            <a:ext cx="64095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16A80D3E-BBA8-4A1C-ABD6-77FD43C36C8E}"/>
              </a:ext>
            </a:extLst>
          </p:cNvPr>
          <p:cNvSpPr/>
          <p:nvPr/>
        </p:nvSpPr>
        <p:spPr>
          <a:xfrm>
            <a:off x="4150957" y="2773294"/>
            <a:ext cx="755212" cy="1285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D1740F06-C430-48A8-A7C7-264706E63348}"/>
              </a:ext>
            </a:extLst>
          </p:cNvPr>
          <p:cNvSpPr/>
          <p:nvPr/>
        </p:nvSpPr>
        <p:spPr>
          <a:xfrm>
            <a:off x="4153339" y="3306512"/>
            <a:ext cx="498036" cy="1468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CB3B900B-7183-43B7-9DEA-565531F42936}"/>
              </a:ext>
            </a:extLst>
          </p:cNvPr>
          <p:cNvSpPr/>
          <p:nvPr/>
        </p:nvSpPr>
        <p:spPr>
          <a:xfrm>
            <a:off x="4149391" y="3870930"/>
            <a:ext cx="56733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4F57E9D0-99EF-4167-A35D-D8DE1D07882D}"/>
              </a:ext>
            </a:extLst>
          </p:cNvPr>
          <p:cNvSpPr/>
          <p:nvPr/>
        </p:nvSpPr>
        <p:spPr>
          <a:xfrm>
            <a:off x="5465534" y="2491924"/>
            <a:ext cx="741591" cy="134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38265432-2CCA-4268-BCA8-4567ABFBEAC7}"/>
              </a:ext>
            </a:extLst>
          </p:cNvPr>
          <p:cNvSpPr/>
          <p:nvPr/>
        </p:nvSpPr>
        <p:spPr>
          <a:xfrm>
            <a:off x="4150245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C2E6512F-2644-4A86-A590-324C171AF257}"/>
              </a:ext>
            </a:extLst>
          </p:cNvPr>
          <p:cNvSpPr/>
          <p:nvPr/>
        </p:nvSpPr>
        <p:spPr>
          <a:xfrm>
            <a:off x="5466244" y="4142855"/>
            <a:ext cx="277589" cy="1497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89488FDC-E6B9-45DB-83BC-21E0B471A9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444" y1="17223" x2="44444" y2="17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0" y="2459109"/>
            <a:ext cx="195034" cy="181330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6138C021-8A56-437F-85D8-A513A146D4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1" y="3286805"/>
            <a:ext cx="181052" cy="18105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A30640EA-C0A4-4376-83E1-8F8A8D0EF1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286" b="90000" l="10000" r="90000">
                        <a14:foregroundMark x1="38462" y1="11071" x2="38462" y2="11071"/>
                        <a14:foregroundMark x1="49615" y1="9643" x2="49615" y2="9643"/>
                        <a14:foregroundMark x1="47308" y1="9286" x2="46538" y2="9286"/>
                        <a14:foregroundMark x1="10000" y1="41786" x2="10000" y2="41786"/>
                        <a14:foregroundMark x1="90000" y1="41071" x2="90000" y2="41071"/>
                        <a14:foregroundMark x1="47308" y1="82857" x2="47308" y2="82857"/>
                        <a14:foregroundMark x1="29615" y1="78214" x2="29615" y2="7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2" y="3816233"/>
            <a:ext cx="173570" cy="1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634</Words>
  <Application>Microsoft Office PowerPoint</Application>
  <PresentationFormat>Широкоэкранный</PresentationFormat>
  <Paragraphs>159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148</cp:revision>
  <dcterms:created xsi:type="dcterms:W3CDTF">2024-07-25T07:55:13Z</dcterms:created>
  <dcterms:modified xsi:type="dcterms:W3CDTF">2025-04-27T13:58:00Z</dcterms:modified>
</cp:coreProperties>
</file>