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5BC4BF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Public auction announcement and bidding process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Public auction announcement and bidding process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03963" y="192260"/>
            <a:ext cx="901767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Privatization of Tashkent Children’s Dental Polyclinic </a:t>
            </a:r>
            <a:r>
              <a:rPr lang="uz-Latn-UZ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No</a:t>
            </a:r>
            <a:r>
              <a:rPr lang="uz-Latn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1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2" y="1226738"/>
            <a:ext cx="3914673" cy="8913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5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100% shares of Children’s Dental Polyclinic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№1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a state-owned healthcare facility under the Ministry </a:t>
            </a:r>
            <a:r>
              <a:rPr lang="en-US" sz="12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of Health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5" y="983159"/>
            <a:ext cx="5904712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Full ownership transfer via public auction. The polyclinic operates on 0.5 ha, providing specialized dental care for children.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Stable demand for healthcare services in the capital.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for modernization with advanced dental technologies.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Strategic location in a densely populated area.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acquire 100% ownership via public auction.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365619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69053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88055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Yakkasaroy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district, Tashkent city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286957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estimated</a:t>
            </a:r>
            <a:r>
              <a:rPr lang="uz-Latn-UZ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value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spc="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08427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$1-3 million (subject to auction results)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33410"/>
              </p:ext>
            </p:extLst>
          </p:nvPr>
        </p:nvGraphicFramePr>
        <p:xfrm>
          <a:off x="4593175" y="1760176"/>
          <a:ext cx="1890521" cy="93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22736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06605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435</a:t>
                      </a:r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303522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Child Population</a:t>
                      </a:r>
                      <a:b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</a:b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(0–17 years)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30%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0691" y="227279"/>
            <a:ext cx="913801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Privatization of Tashkent Children’s Dental Polyclinic No. 1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 demand for pediatric dental services in Tashkent.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address 10% of city’s pediatric dental care demand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469807" y="1870621"/>
            <a:ext cx="3813842" cy="287048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44389"/>
              </p:ext>
            </p:extLst>
          </p:nvPr>
        </p:nvGraphicFramePr>
        <p:xfrm>
          <a:off x="4587915" y="1317765"/>
          <a:ext cx="1890524" cy="74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174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100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Tashkent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city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26487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3,0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859411"/>
            <a:ext cx="2198535" cy="14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859412"/>
            <a:ext cx="2303980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2489742"/>
            <a:ext cx="2198538" cy="14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2489742"/>
            <a:ext cx="2303980" cy="1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1">
            <a:extLst>
              <a:ext uri="{FF2B5EF4-FFF2-40B4-BE49-F238E27FC236}">
                <a16:creationId xmlns:a16="http://schemas.microsoft.com/office/drawing/2014/main" id="{04412B13-4AFB-1B5F-5A61-B7D82876E73C}"/>
              </a:ext>
            </a:extLst>
          </p:cNvPr>
          <p:cNvSpPr/>
          <p:nvPr/>
        </p:nvSpPr>
        <p:spPr>
          <a:xfrm>
            <a:off x="3846472" y="4472836"/>
            <a:ext cx="1377076" cy="440584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Tashkent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 city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3" name="Connector: Elbow 26">
            <a:extLst>
              <a:ext uri="{FF2B5EF4-FFF2-40B4-BE49-F238E27FC236}">
                <a16:creationId xmlns:a16="http://schemas.microsoft.com/office/drawing/2014/main" id="{7D384922-EB8A-D5BF-AF51-6777983F264D}"/>
              </a:ext>
            </a:extLst>
          </p:cNvPr>
          <p:cNvCxnSpPr>
            <a:cxnSpLocks/>
            <a:stCxn id="2" idx="0"/>
            <a:endCxn id="216" idx="1"/>
          </p:cNvCxnSpPr>
          <p:nvPr/>
        </p:nvCxnSpPr>
        <p:spPr>
          <a:xfrm rot="16200000" flipV="1">
            <a:off x="3439476" y="3377302"/>
            <a:ext cx="1090574" cy="1100494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bject 13">
            <a:extLst>
              <a:ext uri="{FF2B5EF4-FFF2-40B4-BE49-F238E27FC236}">
                <a16:creationId xmlns:a16="http://schemas.microsoft.com/office/drawing/2014/main" id="{1E5B3CCC-1E12-C651-8E9C-8C0F4BAE8313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$0.3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50A91C97-D812-26F6-8283-5ADD187DABA2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12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408F482B-097A-6A77-BFC6-E3F78598ED83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03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36D14C79-AC74-A67A-307D-F41636EEA95A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>
                <a:solidFill>
                  <a:srgbClr val="00425F"/>
                </a:solidFill>
                <a:latin typeface="Montserrat" pitchFamily="2" charset="-52"/>
                <a:cs typeface="Arial MT"/>
              </a:rPr>
              <a:t>    6</a:t>
            </a:r>
            <a:r>
              <a:rPr lang="en-US" sz="1200" spc="-25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257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161</cp:revision>
  <dcterms:created xsi:type="dcterms:W3CDTF">2024-07-25T07:55:13Z</dcterms:created>
  <dcterms:modified xsi:type="dcterms:W3CDTF">2025-06-02T05:56:46Z</dcterms:modified>
</cp:coreProperties>
</file>