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657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Location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38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Products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project produces approximately 2 million conventional cans of canned fruit and vegetable products.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91867" y="166648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Cluster for the Production of Fruit and Vegetable Canned Products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95799" y="1232265"/>
            <a:ext cx="2826772" cy="108170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Objective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Production and export of canned fruit and vegetable products in accordance with the requirements of </a:t>
            </a:r>
            <a:r>
              <a:rPr kumimoji="0" lang="en-US" sz="11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Organik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Global G.A.P, and Halal </a:t>
            </a:r>
            <a:r>
              <a:rPr kumimoji="0" lang="en-US" sz="11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standards.We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invite both foreign and local investors to participate in project implementation.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37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plan</a:t>
            </a:r>
          </a:p>
          <a:p>
            <a:pPr marL="12700" lvl="0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investment USD 0.88 million, of which: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1980" y="1217506"/>
            <a:ext cx="3053766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the initiator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11,1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,68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Loans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0 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investments        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22,8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03668" y="1978124"/>
            <a:ext cx="2644798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dirty="0"/>
              <a:t>The final cost and financing structure of the project will be determined following negotiations with investors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 err="1">
                <a:solidFill>
                  <a:srgbClr val="00425F"/>
                </a:solidFill>
                <a:latin typeface="Montserrat" pitchFamily="2" charset="-52"/>
              </a:rPr>
              <a:t>Surkhandarya</a:t>
            </a: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71759" y="5709425"/>
            <a:ext cx="1046693" cy="1001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27870"/>
              </p:ext>
            </p:extLst>
          </p:nvPr>
        </p:nvGraphicFramePr>
        <p:xfrm>
          <a:off x="9324994" y="6063632"/>
          <a:ext cx="1358484" cy="61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en-US" sz="800" b="1" dirty="0" err="1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Surkhandarya</a:t>
                      </a:r>
                      <a:r>
                        <a:rPr lang="en-US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 region</a:t>
                      </a:r>
                      <a:endParaRPr kumimoji="0" lang="uz-Cyrl-UZ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25F"/>
                        </a:solidFill>
                        <a:effectLst/>
                        <a:uLnTx/>
                        <a:uFillTx/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20 800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6527"/>
            <a:ext cx="1304951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defRPr/>
            </a:pPr>
            <a:r>
              <a:rPr lang="en-US" sz="900" b="1" spc="-10" dirty="0">
                <a:solidFill>
                  <a:srgbClr val="5BC4BF"/>
                </a:solidFill>
                <a:latin typeface="Montserrat" pitchFamily="2" charset="-52"/>
              </a:rPr>
              <a:t>Required area</a:t>
            </a:r>
          </a:p>
          <a:p>
            <a:pPr marL="12701" lvl="0" algn="ctr">
              <a:lnSpc>
                <a:spcPct val="150000"/>
              </a:lnSpc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lang="ru-RU" sz="9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1,5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9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thousand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9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</a:t>
            </a:r>
            <a:r>
              <a:rPr kumimoji="0" lang="ru-RU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а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930728" cy="194091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Initiator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BEST-GARDEN TOMORQA XIZMATI» LLC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- 2019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Authorized capital – 7.0 billion UZS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Founders: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Mamatov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12,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Mamatov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12,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B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Mamatov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z-Cyrl-UZ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</a:p>
          <a:p>
            <a:pPr marL="12700" marR="5080" algn="just">
              <a:spcBef>
                <a:spcPts val="95"/>
              </a:spcBef>
              <a:defRPr/>
            </a:pP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enterprise is located at the address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Surkhandarya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region,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Bandikhansky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district, MFY </a:t>
            </a:r>
            <a:r>
              <a:rPr lang="en-US" sz="1050" kern="0" spc="-1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Bektepa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cost: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Total cost                              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US$ 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88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million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Buildings and structures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Equipment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Working capital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21</a:t>
            </a:r>
            <a:r>
              <a:rPr kumimoji="0" sz="1400" b="0" i="1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97803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0,43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million</a:t>
            </a: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0,21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24,2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48,8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23,5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3733" y="2661177"/>
            <a:ext cx="1763336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indicators 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lang="en-US" sz="12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65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years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81322" y="754170"/>
            <a:ext cx="2826772" cy="39177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Agro-Industrial Complex and Food Industry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33418" y="4052328"/>
            <a:ext cx="6083291" cy="129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market volume for organic food and beverages is projected to reach USD 1.58 trillion by 2037, reflecting an average annual growth rate of approximately 14.1%. North America is expected to dominate revenue generation, accounting for around 49.8%, driven by increasing public awareness and strong demand for organic products.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Investments in this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sector:In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2025, the United States invested over USD 300 million—including funds from the American Rescue Plan—into a new initiative aimed at transitioning to organic production. The objective is to create new markets and income streams for farmers and producers.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92828" y="3069741"/>
            <a:ext cx="6123882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demand for organic products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consumers are increasingly interested in produce grown without the use of synthetic fertilizers, pesticides, or other additives.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domestic consumer market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rising consumption of organic products, along with increased public awareness and trust in organic goods.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export destinations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access to new and promising markets, such as the USA, EU, China, as well as countries in Asia and the Middle East.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Other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0,03 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3,4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124392" y="2874434"/>
            <a:ext cx="4675580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Invest in the Organic Farming Sector?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object 6">
            <a:extLst>
              <a:ext uri="{FF2B5EF4-FFF2-40B4-BE49-F238E27FC236}">
                <a16:creationId xmlns:a16="http://schemas.microsoft.com/office/drawing/2014/main" id="{02AB4A0F-CDC1-42BE-8C2C-645F32B7996F}"/>
              </a:ext>
            </a:extLst>
          </p:cNvPr>
          <p:cNvSpPr txBox="1"/>
          <p:nvPr/>
        </p:nvSpPr>
        <p:spPr>
          <a:xfrm>
            <a:off x="131312" y="5331974"/>
            <a:ext cx="6070960" cy="12894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January 1, 2028, a reduced profit tax and social tax rate of 1% is applied to the sale of fruit and vegetable products in modern packaging.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April 1, 2027, a 1% customs duty rate is applied to the import of equipment for processing, packaging, and sorting fruits and vegetables, including dried fruits.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2025–2026, agricultural cooperatives engaged in fruit and vegetable production will receive 25% reimbursement from the state for expenses related to sorting and packaging.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2B14BE-51DF-4D81-8DF0-A314F23A9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11" y="2896455"/>
            <a:ext cx="4138942" cy="1858275"/>
          </a:xfrm>
          <a:prstGeom prst="rect">
            <a:avLst/>
          </a:prstGeom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5FC06576-2A92-49AB-8C4B-F52383ED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" y="754054"/>
            <a:ext cx="3240297" cy="17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658</Words>
  <Application>Microsoft Office PowerPoint</Application>
  <PresentationFormat>Широкоэкранный</PresentationFormat>
  <Paragraphs>116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Office Theme</vt:lpstr>
      <vt:lpstr>Cluster for the Production of Fruit and Vegetable Canned Products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Djapakov Miyrbek</cp:lastModifiedBy>
  <cp:revision>19</cp:revision>
  <dcterms:created xsi:type="dcterms:W3CDTF">2025-05-23T14:06:58Z</dcterms:created>
  <dcterms:modified xsi:type="dcterms:W3CDTF">2025-07-03T06:42:47Z</dcterms:modified>
</cp:coreProperties>
</file>