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657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391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 проекта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перерабатывает примерно 26 000 тонн фруктово-овощной продукции в год.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 Кластер для проекта по переработке фруктов и овощей</a:t>
            </a:r>
            <a:endParaRPr lang="en-US" sz="1800" b="1" kern="1200" dirty="0">
              <a:solidFill>
                <a:srgbClr val="0070C0"/>
              </a:solidFill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672" y="1141583"/>
            <a:ext cx="2951576" cy="15895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ru-RU" sz="10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12700" lvl="0">
              <a:spcBef>
                <a:spcPts val="195"/>
              </a:spcBef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современного предприятия по переработке и сушке фруктово-овощной продукции, ориентированного на выпуск высококачественных товаров, соответствующих международным стандартам, таким как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G.A.P.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направлен на увеличение экспортного потенциала и привлечение как внутренних, так и иностранных инвестиций для обеспечения долгосрочного роста.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Инвестиционный план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инвестиций — 27,0 млн долларов США, из них: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4366" y="1321782"/>
            <a:ext cx="3053766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инициатора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92,6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6188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50" i="1" dirty="0"/>
              <a:t>Окончательная стоимость и структура финансирования проекта будут определены по результатам переговоров с инвесторами.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81947" y="4969395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Бухарская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0657402" y="5307598"/>
            <a:ext cx="737956" cy="58132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79628"/>
              </p:ext>
            </p:extLst>
          </p:nvPr>
        </p:nvGraphicFramePr>
        <p:xfrm>
          <a:off x="9324994" y="6063632"/>
          <a:ext cx="1358484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ru-RU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Бухарская область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6527"/>
            <a:ext cx="1304951" cy="289822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defRPr/>
            </a:pPr>
            <a:r>
              <a:rPr lang="ru-RU" sz="900" b="1" spc="-10" dirty="0">
                <a:solidFill>
                  <a:srgbClr val="5BC4BF"/>
                </a:solidFill>
                <a:latin typeface="Montserrat" pitchFamily="2" charset="-52"/>
              </a:rPr>
              <a:t>Требуемая площадь</a:t>
            </a:r>
          </a:p>
          <a:p>
            <a:pPr marL="12701" lvl="0" algn="ctr"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 </a:t>
            </a:r>
            <a:r>
              <a:rPr lang="en-US" sz="900" spc="-3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тысяч га</a:t>
            </a: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200503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“MILMAXTRADE”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– 2020 год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 – 2,72 млрд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Учредитель:Ш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Хусенов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</a:t>
            </a: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расположено по адресу: Бухарская область, город Бухара, улица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Пиридастгир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5А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ru-RU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Общая стоимость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                    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$ 27,0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Оборудование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Оборотный капитал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6,7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13,0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6,35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24,</a:t>
            </a:r>
            <a:r>
              <a:rPr kumimoji="0" lang="en-US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48,</a:t>
            </a: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показатели: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9,5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30,1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–55,6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Срок окупаемости (DPP), лет — 3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57175" y="646196"/>
            <a:ext cx="2819257" cy="56105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</a:t>
            </a:r>
            <a:endParaRPr lang="en-US" sz="1200" b="1" kern="0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Агропромышленный комплекс и пищевая промышленность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33418" y="4052328"/>
            <a:ext cx="6083291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ru-RU" sz="1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рынка органических продуктов питания, согласно прогнозам, достигнет 587 миллиардов долларов США к 2033 году, при среднем ежегодном темпе роста около 11%. Ожидается, что Северная Америка будет лидировать по объёму выручки — примерно 49,8%, чему способствует рост общественной осведомлённости и высокий спрос на органическую продукцию. Инвестиции в сектор: В 2025 году Соединённые Штаты инвестировали более 300 миллионов долларов, включая средства из Плана спасения Америки (</a:t>
            </a:r>
            <a:r>
              <a:rPr lang="ru-RU" sz="1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ru-RU" sz="1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</a:t>
            </a:r>
            <a:r>
              <a:rPr lang="ru-RU" sz="1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sz="1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новую инициативу по переходу на органическое производство. Цель инициативы — создание новых рынков и источников дохода для фермеров и производителей.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60515" y="3022509"/>
            <a:ext cx="6123882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спроса на органическую продукцию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потребители всё больше интересуются продуктами, выращенными без использования синтетических удобрений, пестицидов и других добавок.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внутреннего потребительского рынка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растущее потребление органических продуктов сопровождается ростом осведомлённости населения и доверием к органической продукции.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экспортных направлений </a:t>
            </a:r>
            <a:r>
              <a:rPr lang="ru-RU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доступ к новым и перспективным рынкам, таким как США, ЕС, Китай, а также страны Азии и Ближнего Востока.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92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млн.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24391" y="2874434"/>
            <a:ext cx="583454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стоит инвестировать в сектор органического сельского хозяйства</a:t>
            </a: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31312" y="5331974"/>
            <a:ext cx="6070960" cy="1381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из фруктов и овощей, реализуемая в современной упаковке, облагается пониженной ставкой налога на прибыль и социального налога — 1% до 1 января 2028 года.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переработки, упаковки и сортировки фруктов и овощей, включая сушёные фрукты, облагается таможенной пошлиной в размере 1% до 1 апреля 2026 года.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2025–2026 годах сельскохозяйственные кооперативы, занимающиеся производством фруктов и овощей, будут получать 25% компенсацию от государства на расходы, связанные с сортировкой и упаковкой.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B14BE-51DF-4D81-8DF0-A314F23A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1" y="2896455"/>
            <a:ext cx="4138942" cy="1858275"/>
          </a:xfrm>
          <a:prstGeom prst="rect">
            <a:avLst/>
          </a:prstGeom>
        </p:spPr>
      </p:pic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Fruit and vegetable processing | Alfa Lav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4" y="750440"/>
            <a:ext cx="3168895" cy="17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Международные транспортные коридоры логистики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Авиасообщения из Ташкента и других аэропортов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90 стран мира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 работают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59 различных авиакомпаний</a:t>
            </a:r>
          </a:p>
          <a:p>
            <a:pPr lvl="0">
              <a:defRPr/>
            </a:pPr>
            <a:endParaRPr lang="ru-RU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основными из которых являются Ташкент, Самарканд и Бухара.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623</Words>
  <Application>Microsoft Office PowerPoint</Application>
  <PresentationFormat>Широкоэкранный</PresentationFormat>
  <Paragraphs>113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 Кластер для проекта по переработке фруктов и овощей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Мийрбек Джапаков</cp:lastModifiedBy>
  <cp:revision>31</cp:revision>
  <dcterms:created xsi:type="dcterms:W3CDTF">2025-05-23T14:06:58Z</dcterms:created>
  <dcterms:modified xsi:type="dcterms:W3CDTF">2025-07-23T09:07:03Z</dcterms:modified>
</cp:coreProperties>
</file>