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664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49418" y="732861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Daromadlilik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657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Joylashuv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604" y="2660917"/>
            <a:ext cx="6010391" cy="391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26 000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sabzavotni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quvvatiga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25404" y="217376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Meva-sabzavotni</a:t>
            </a:r>
            <a:r>
              <a:rPr lang="en-US" sz="1800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qayta</a:t>
            </a:r>
            <a:r>
              <a:rPr lang="en-US" sz="1800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ishlash</a:t>
            </a:r>
            <a:r>
              <a:rPr lang="en-US" sz="1800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loyihasi</a:t>
            </a:r>
            <a:r>
              <a:rPr lang="en-US" sz="1800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uchun</a:t>
            </a:r>
            <a:r>
              <a:rPr lang="en-US" sz="1800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klaster</a:t>
            </a:r>
            <a:endParaRPr lang="en-US" sz="1800" kern="1200" dirty="0">
              <a:solidFill>
                <a:srgbClr val="0070C0"/>
              </a:solidFill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989" y="1166343"/>
            <a:ext cx="2701680" cy="14356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0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0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10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Meva-sabzavotni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quritish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sifatli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Global G.A.P.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standartlarga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eksportbop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tovarlar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tayyorlashga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salohiyatini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rejasi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$27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4366" y="1321782"/>
            <a:ext cx="3053766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ulushi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7,4% ($2,0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To‘g‘ridan-to‘g‘ri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92,6% ($25,0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33586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it-IT" sz="1100" i="1" dirty="0"/>
              <a:t>Yakuniy </a:t>
            </a:r>
            <a:r>
              <a:rPr lang="en-US" sz="1100" i="1" dirty="0" err="1"/>
              <a:t>moliyalashtirish</a:t>
            </a:r>
            <a:r>
              <a:rPr lang="en-US" sz="1100" i="1" dirty="0"/>
              <a:t> </a:t>
            </a:r>
            <a:r>
              <a:rPr lang="en-US" sz="1100" i="1" dirty="0" err="1"/>
              <a:t>rejasi</a:t>
            </a:r>
            <a:r>
              <a:rPr lang="en-US" sz="1100" i="1" dirty="0"/>
              <a:t> investor </a:t>
            </a:r>
            <a:r>
              <a:rPr lang="en-US" sz="1100" i="1" dirty="0" err="1"/>
              <a:t>bolan</a:t>
            </a:r>
            <a:r>
              <a:rPr lang="en-US" sz="1100" i="1" dirty="0"/>
              <a:t> </a:t>
            </a:r>
            <a:r>
              <a:rPr lang="it-IT" sz="1100" i="1" dirty="0"/>
              <a:t>muzokaralardan so‘ng belgilanadi.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81947" y="4969395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0657402" y="5307598"/>
            <a:ext cx="737956" cy="58132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00226"/>
              </p:ext>
            </p:extLst>
          </p:nvPr>
        </p:nvGraphicFramePr>
        <p:xfrm>
          <a:off x="9324993" y="6063631"/>
          <a:ext cx="1442425" cy="71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48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714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34488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Buxoro</a:t>
                      </a: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viloyati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8338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99137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Aholisi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.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6527"/>
            <a:ext cx="1304951" cy="289822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defRPr/>
            </a:pP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Talab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qilinadigan</a:t>
            </a: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yer</a:t>
            </a: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maydoni</a:t>
            </a: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– </a:t>
            </a:r>
            <a:r>
              <a:rPr lang="en-US" sz="900" spc="-10" dirty="0">
                <a:latin typeface="Montserrat" pitchFamily="2" charset="-52"/>
              </a:rPr>
              <a:t>~2,0 ga</a:t>
            </a:r>
            <a:endParaRPr kumimoji="0" sz="400" i="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8835" y="4885143"/>
            <a:ext cx="2930728" cy="18357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“MILMAXTRADE” MCHJ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2020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2,72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Ta’sischi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Husenov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Joylashuv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Buxoro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Piridastgir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ko‘chasi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5A-uy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1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Jami </a:t>
            </a:r>
            <a:r>
              <a:rPr kumimoji="0" lang="en-US" sz="1000" b="0" i="1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qiymat</a:t>
            </a:r>
            <a:r>
              <a:rPr kumimoji="0" lang="en-US" sz="1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: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                 </a:t>
            </a: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       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  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$ 27,0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640631" y="1282005"/>
            <a:ext cx="85071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9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Binolar</a:t>
            </a:r>
            <a:r>
              <a:rPr lang="en-US" sz="9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/</a:t>
            </a:r>
            <a:r>
              <a:rPr lang="en-US" sz="9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inshootlar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10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Jihozlar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5266" y="2288418"/>
            <a:ext cx="7473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10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Aylanma </a:t>
            </a:r>
            <a:r>
              <a:rPr lang="en-US" sz="10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mablag</a:t>
            </a:r>
            <a:r>
              <a:rPr lang="en-US" sz="10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‘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6,7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13,0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6,35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24,</a:t>
            </a:r>
            <a:r>
              <a:rPr kumimoji="0" lang="en-US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48,</a:t>
            </a: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Investitsion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ko‘rsatkichlar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31638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9,5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30,1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–55,6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(DPP), — 3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1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yil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73443" y="738155"/>
            <a:ext cx="2819257" cy="40459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Agrosanoat majmuasi va oziq-ovqat sanoati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20541" y="4457081"/>
            <a:ext cx="6028336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400" b="1" i="0" u="none" strike="noStrike" kern="1200" cap="none" spc="-1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Bozor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2033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yilga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587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yetadi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o‘sish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11%,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yetakchi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Amerika (49,8%).</a:t>
            </a:r>
            <a:endParaRPr lang="ru-RU" sz="11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yildan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dollar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ajratadi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(American Rescue Plan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chiqarishga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o‘tishni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rag‘batlantirish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9182" y="3464720"/>
            <a:ext cx="6123882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talab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ortmoqda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Iste’molchilar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o‘g‘itlar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qo‘shimchalarsiz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yetishtirilgan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qiziqmoqda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iste’moli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o‘smoqda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xabardorligi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bormoqda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yo‘nalishlarini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Yevropa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Osiyo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mamlakatlariga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92325" y="1889416"/>
            <a:ext cx="8210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9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Boshqa</a:t>
            </a:r>
            <a:r>
              <a:rPr lang="en-US" sz="9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9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xarajatlar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92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02836" y="3159961"/>
            <a:ext cx="583454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xo‘jaligi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31104" y="5429278"/>
            <a:ext cx="60709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Imtiyozlar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yanvargacha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qadoqlangan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meva-sabzavotlar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soliq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stavkasi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iyungacha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quritish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uskunalar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bojxona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to‘lovlaridan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2025–2026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yillarda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qadoqlash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xarajatlarining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qoplab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B14BE-51DF-4D81-8DF0-A314F23A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1" y="2896455"/>
            <a:ext cx="4138942" cy="1858275"/>
          </a:xfrm>
          <a:prstGeom prst="rect">
            <a:avLst/>
          </a:prstGeom>
        </p:spPr>
      </p:pic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Fruit and vegetable processing | Alfa Lav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4" y="750440"/>
            <a:ext cx="3168895" cy="17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670340" y="232155"/>
            <a:ext cx="49312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Xalqaro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transport-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logistika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yo‘nalishlari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265162" y="163998"/>
            <a:ext cx="74409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Toshkent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boshqa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aviaqatnovlar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ta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davlat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fuqarolari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uchun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vizasiz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kirish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tartibi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joriy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etilgan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O‘zbekiston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aeroportlarida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ta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turli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aviakompaniya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faoliyat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yuritmoqda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Mamlakat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bo‘ylab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ta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aeroport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mavjud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ularning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asosiylari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Toshkent, Samarqand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va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Buxoro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561</Words>
  <Application>Microsoft Office PowerPoint</Application>
  <PresentationFormat>Широкоэкранный</PresentationFormat>
  <Paragraphs>113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Meva-sabzavotni qayta ishlash loyihasi uchun klaster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35</cp:revision>
  <dcterms:created xsi:type="dcterms:W3CDTF">2025-05-23T14:06:58Z</dcterms:created>
  <dcterms:modified xsi:type="dcterms:W3CDTF">2025-07-23T12:04:53Z</dcterms:modified>
</cp:coreProperties>
</file>