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kiroff Sultan" userId="b0ee7b859c826526" providerId="LiveId" clId="{D035C17C-FD02-4313-B33C-3EF05C1723FA}"/>
    <pc:docChg chg="undo redo custSel modSld">
      <pc:chgData name="Shakiroff Sultan" userId="b0ee7b859c826526" providerId="LiveId" clId="{D035C17C-FD02-4313-B33C-3EF05C1723FA}" dt="2025-08-14T05:11:59.608" v="1772" actId="20577"/>
      <pc:docMkLst>
        <pc:docMk/>
      </pc:docMkLst>
      <pc:sldChg chg="addSp delSp modSp mod">
        <pc:chgData name="Shakiroff Sultan" userId="b0ee7b859c826526" providerId="LiveId" clId="{D035C17C-FD02-4313-B33C-3EF05C1723FA}" dt="2025-08-13T17:28:13.432" v="1568" actId="1076"/>
        <pc:sldMkLst>
          <pc:docMk/>
          <pc:sldMk cId="2765788721" sldId="2147479664"/>
        </pc:sldMkLst>
        <pc:spChg chg="add">
          <ac:chgData name="Shakiroff Sultan" userId="b0ee7b859c826526" providerId="LiveId" clId="{D035C17C-FD02-4313-B33C-3EF05C1723FA}" dt="2025-08-13T17:26:59.901" v="1555"/>
          <ac:spMkLst>
            <pc:docMk/>
            <pc:sldMk cId="2765788721" sldId="2147479664"/>
            <ac:spMk id="4" creationId="{14702134-7A95-C5C7-C779-8621CAFC772F}"/>
          </ac:spMkLst>
        </pc:spChg>
        <pc:spChg chg="add">
          <ac:chgData name="Shakiroff Sultan" userId="b0ee7b859c826526" providerId="LiveId" clId="{D035C17C-FD02-4313-B33C-3EF05C1723FA}" dt="2025-08-13T17:27:08.235" v="1556"/>
          <ac:spMkLst>
            <pc:docMk/>
            <pc:sldMk cId="2765788721" sldId="2147479664"/>
            <ac:spMk id="5" creationId="{36CF91A4-9C03-0F68-149D-C50B5AFBD402}"/>
          </ac:spMkLst>
        </pc:spChg>
        <pc:spChg chg="add mod">
          <ac:chgData name="Shakiroff Sultan" userId="b0ee7b859c826526" providerId="LiveId" clId="{D035C17C-FD02-4313-B33C-3EF05C1723FA}" dt="2025-08-13T17:28:13.432" v="1568" actId="1076"/>
          <ac:spMkLst>
            <pc:docMk/>
            <pc:sldMk cId="2765788721" sldId="2147479664"/>
            <ac:spMk id="8" creationId="{2F37857C-CCA2-C396-7E8E-586950FBB497}"/>
          </ac:spMkLst>
        </pc:spChg>
        <pc:spChg chg="add del mod">
          <ac:chgData name="Shakiroff Sultan" userId="b0ee7b859c826526" providerId="LiveId" clId="{D035C17C-FD02-4313-B33C-3EF05C1723FA}" dt="2025-08-13T17:27:28.255" v="1563" actId="47"/>
          <ac:spMkLst>
            <pc:docMk/>
            <pc:sldMk cId="2765788721" sldId="2147479664"/>
            <ac:spMk id="14" creationId="{EBBB590F-5D7F-EFD9-27F8-F18863D5A355}"/>
          </ac:spMkLst>
        </pc:spChg>
        <pc:spChg chg="mod">
          <ac:chgData name="Shakiroff Sultan" userId="b0ee7b859c826526" providerId="LiveId" clId="{D035C17C-FD02-4313-B33C-3EF05C1723FA}" dt="2025-08-13T17:27:25.905" v="1562" actId="1076"/>
          <ac:spMkLst>
            <pc:docMk/>
            <pc:sldMk cId="2765788721" sldId="2147479664"/>
            <ac:spMk id="208" creationId="{A5743C3C-DDBB-4479-9B3D-8AE49F8EE713}"/>
          </ac:spMkLst>
        </pc:spChg>
      </pc:sldChg>
      <pc:sldChg chg="addSp delSp modSp mod">
        <pc:chgData name="Shakiroff Sultan" userId="b0ee7b859c826526" providerId="LiveId" clId="{D035C17C-FD02-4313-B33C-3EF05C1723FA}" dt="2025-08-13T17:32:23.892" v="1625" actId="207"/>
        <pc:sldMkLst>
          <pc:docMk/>
          <pc:sldMk cId="4201475856" sldId="2147479665"/>
        </pc:sldMkLst>
        <pc:spChg chg="add mod">
          <ac:chgData name="Shakiroff Sultan" userId="b0ee7b859c826526" providerId="LiveId" clId="{D035C17C-FD02-4313-B33C-3EF05C1723FA}" dt="2025-08-13T17:29:10.020" v="1576" actId="122"/>
          <ac:spMkLst>
            <pc:docMk/>
            <pc:sldMk cId="4201475856" sldId="2147479665"/>
            <ac:spMk id="2" creationId="{D08824CE-6E27-1785-6AD0-DFA4DB05A1D5}"/>
          </ac:spMkLst>
        </pc:spChg>
        <pc:spChg chg="mod">
          <ac:chgData name="Shakiroff Sultan" userId="b0ee7b859c826526" providerId="LiveId" clId="{D035C17C-FD02-4313-B33C-3EF05C1723FA}" dt="2025-08-13T17:29:15.271" v="1578" actId="1076"/>
          <ac:spMkLst>
            <pc:docMk/>
            <pc:sldMk cId="4201475856" sldId="2147479665"/>
            <ac:spMk id="9" creationId="{85A3ABE7-ACBE-4376-99F7-55A0F6B5ED63}"/>
          </ac:spMkLst>
        </pc:spChg>
        <pc:spChg chg="del mod">
          <ac:chgData name="Shakiroff Sultan" userId="b0ee7b859c826526" providerId="LiveId" clId="{D035C17C-FD02-4313-B33C-3EF05C1723FA}" dt="2025-08-13T17:28:56.817" v="1573"/>
          <ac:spMkLst>
            <pc:docMk/>
            <pc:sldMk cId="4201475856" sldId="2147479665"/>
            <ac:spMk id="14" creationId="{EBBB590F-5D7F-EFD9-27F8-F18863D5A355}"/>
          </ac:spMkLst>
        </pc:spChg>
        <pc:spChg chg="mod">
          <ac:chgData name="Shakiroff Sultan" userId="b0ee7b859c826526" providerId="LiveId" clId="{D035C17C-FD02-4313-B33C-3EF05C1723FA}" dt="2025-08-13T17:32:23.892" v="1625" actId="207"/>
          <ac:spMkLst>
            <pc:docMk/>
            <pc:sldMk cId="4201475856" sldId="2147479665"/>
            <ac:spMk id="16" creationId="{CD9DAA6C-90D4-4986-A493-7B42BDDC3732}"/>
          </ac:spMkLst>
        </pc:spChg>
        <pc:picChg chg="mod">
          <ac:chgData name="Shakiroff Sultan" userId="b0ee7b859c826526" providerId="LiveId" clId="{D035C17C-FD02-4313-B33C-3EF05C1723FA}" dt="2025-08-13T17:31:29.388" v="1619" actId="1076"/>
          <ac:picMkLst>
            <pc:docMk/>
            <pc:sldMk cId="4201475856" sldId="2147479665"/>
            <ac:picMk id="15" creationId="{7B620047-34A9-4E33-8BB5-55C6A8722F8A}"/>
          </ac:picMkLst>
        </pc:picChg>
      </pc:sldChg>
      <pc:sldChg chg="addSp delSp modSp mod">
        <pc:chgData name="Shakiroff Sultan" userId="b0ee7b859c826526" providerId="LiveId" clId="{D035C17C-FD02-4313-B33C-3EF05C1723FA}" dt="2025-08-14T05:11:59.608" v="1772" actId="20577"/>
        <pc:sldMkLst>
          <pc:docMk/>
          <pc:sldMk cId="2760981682" sldId="2147479668"/>
        </pc:sldMkLst>
        <pc:spChg chg="add mod">
          <ac:chgData name="Shakiroff Sultan" userId="b0ee7b859c826526" providerId="LiveId" clId="{D035C17C-FD02-4313-B33C-3EF05C1723FA}" dt="2025-08-13T15:50:06.219" v="2"/>
          <ac:spMkLst>
            <pc:docMk/>
            <pc:sldMk cId="2760981682" sldId="2147479668"/>
            <ac:spMk id="2" creationId="{01AF1F6E-5957-D156-97B2-23BD017E6816}"/>
          </ac:spMkLst>
        </pc:spChg>
        <pc:spChg chg="mod">
          <ac:chgData name="Shakiroff Sultan" userId="b0ee7b859c826526" providerId="LiveId" clId="{D035C17C-FD02-4313-B33C-3EF05C1723FA}" dt="2025-08-13T17:07:12.574" v="1290" actId="20577"/>
          <ac:spMkLst>
            <pc:docMk/>
            <pc:sldMk cId="2760981682" sldId="2147479668"/>
            <ac:spMk id="3" creationId="{00000000-0000-0000-0000-000000000000}"/>
          </ac:spMkLst>
        </pc:spChg>
        <pc:spChg chg="add">
          <ac:chgData name="Shakiroff Sultan" userId="b0ee7b859c826526" providerId="LiveId" clId="{D035C17C-FD02-4313-B33C-3EF05C1723FA}" dt="2025-08-13T15:52:39.953" v="24"/>
          <ac:spMkLst>
            <pc:docMk/>
            <pc:sldMk cId="2760981682" sldId="2147479668"/>
            <ac:spMk id="4" creationId="{43758CD6-D65B-D130-FDF1-66F2EC7B7F4D}"/>
          </ac:spMkLst>
        </pc:spChg>
        <pc:spChg chg="mod">
          <ac:chgData name="Shakiroff Sultan" userId="b0ee7b859c826526" providerId="LiveId" clId="{D035C17C-FD02-4313-B33C-3EF05C1723FA}" dt="2025-08-13T17:22:56.096" v="1478" actId="20577"/>
          <ac:spMkLst>
            <pc:docMk/>
            <pc:sldMk cId="2760981682" sldId="2147479668"/>
            <ac:spMk id="5" creationId="{00000000-0000-0000-0000-000000000000}"/>
          </ac:spMkLst>
        </pc:spChg>
        <pc:spChg chg="add del mod">
          <ac:chgData name="Shakiroff Sultan" userId="b0ee7b859c826526" providerId="LiveId" clId="{D035C17C-FD02-4313-B33C-3EF05C1723FA}" dt="2025-08-13T16:12:56.421" v="647" actId="20577"/>
          <ac:spMkLst>
            <pc:docMk/>
            <pc:sldMk cId="2760981682" sldId="2147479668"/>
            <ac:spMk id="6" creationId="{00000000-0000-0000-0000-000000000000}"/>
          </ac:spMkLst>
        </pc:spChg>
        <pc:spChg chg="add">
          <ac:chgData name="Shakiroff Sultan" userId="b0ee7b859c826526" providerId="LiveId" clId="{D035C17C-FD02-4313-B33C-3EF05C1723FA}" dt="2025-08-13T15:52:50.010" v="25"/>
          <ac:spMkLst>
            <pc:docMk/>
            <pc:sldMk cId="2760981682" sldId="2147479668"/>
            <ac:spMk id="8" creationId="{D8103114-1967-94AC-4876-1F8A99ED6B04}"/>
          </ac:spMkLst>
        </pc:spChg>
        <pc:spChg chg="add del">
          <ac:chgData name="Shakiroff Sultan" userId="b0ee7b859c826526" providerId="LiveId" clId="{D035C17C-FD02-4313-B33C-3EF05C1723FA}" dt="2025-08-13T15:53:16.285" v="78" actId="478"/>
          <ac:spMkLst>
            <pc:docMk/>
            <pc:sldMk cId="2760981682" sldId="2147479668"/>
            <ac:spMk id="9" creationId="{61649631-5C49-14A1-0EE0-883E6FC5C83A}"/>
          </ac:spMkLst>
        </pc:spChg>
        <pc:spChg chg="add del mod">
          <ac:chgData name="Shakiroff Sultan" userId="b0ee7b859c826526" providerId="LiveId" clId="{D035C17C-FD02-4313-B33C-3EF05C1723FA}" dt="2025-08-13T15:51:55.977" v="22" actId="2711"/>
          <ac:spMkLst>
            <pc:docMk/>
            <pc:sldMk cId="2760981682" sldId="2147479668"/>
            <ac:spMk id="10" creationId="{00000000-0000-0000-0000-000000000000}"/>
          </ac:spMkLst>
        </pc:spChg>
        <pc:spChg chg="del mod">
          <ac:chgData name="Shakiroff Sultan" userId="b0ee7b859c826526" providerId="LiveId" clId="{D035C17C-FD02-4313-B33C-3EF05C1723FA}" dt="2025-08-13T15:57:52.228" v="316"/>
          <ac:spMkLst>
            <pc:docMk/>
            <pc:sldMk cId="2760981682" sldId="2147479668"/>
            <ac:spMk id="12" creationId="{00000000-0000-0000-0000-000000000000}"/>
          </ac:spMkLst>
        </pc:spChg>
        <pc:spChg chg="add mod">
          <ac:chgData name="Shakiroff Sultan" userId="b0ee7b859c826526" providerId="LiveId" clId="{D035C17C-FD02-4313-B33C-3EF05C1723FA}" dt="2025-08-13T16:24:33.807" v="702" actId="207"/>
          <ac:spMkLst>
            <pc:docMk/>
            <pc:sldMk cId="2760981682" sldId="2147479668"/>
            <ac:spMk id="13" creationId="{AF893BB8-BB7A-92B9-ECA1-D62524D4B7FF}"/>
          </ac:spMkLst>
        </pc:spChg>
        <pc:spChg chg="add">
          <ac:chgData name="Shakiroff Sultan" userId="b0ee7b859c826526" providerId="LiveId" clId="{D035C17C-FD02-4313-B33C-3EF05C1723FA}" dt="2025-08-13T15:55:58.637" v="99"/>
          <ac:spMkLst>
            <pc:docMk/>
            <pc:sldMk cId="2760981682" sldId="2147479668"/>
            <ac:spMk id="14" creationId="{C186DFBC-B31C-2FE0-3591-BBE46885B2B5}"/>
          </ac:spMkLst>
        </pc:spChg>
        <pc:spChg chg="add mod">
          <ac:chgData name="Shakiroff Sultan" userId="b0ee7b859c826526" providerId="LiveId" clId="{D035C17C-FD02-4313-B33C-3EF05C1723FA}" dt="2025-08-13T15:57:38.831" v="295" actId="1076"/>
          <ac:spMkLst>
            <pc:docMk/>
            <pc:sldMk cId="2760981682" sldId="2147479668"/>
            <ac:spMk id="15" creationId="{DF4EFFF3-AF30-CCA3-F874-9D074CDCE3F5}"/>
          </ac:spMkLst>
        </pc:spChg>
        <pc:spChg chg="add mod">
          <ac:chgData name="Shakiroff Sultan" userId="b0ee7b859c826526" providerId="LiveId" clId="{D035C17C-FD02-4313-B33C-3EF05C1723FA}" dt="2025-08-13T16:24:39.887" v="703" actId="207"/>
          <ac:spMkLst>
            <pc:docMk/>
            <pc:sldMk cId="2760981682" sldId="2147479668"/>
            <ac:spMk id="16" creationId="{04DC440C-3033-6147-963D-7B0A6A879AB0}"/>
          </ac:spMkLst>
        </pc:spChg>
        <pc:spChg chg="mod">
          <ac:chgData name="Shakiroff Sultan" userId="b0ee7b859c826526" providerId="LiveId" clId="{D035C17C-FD02-4313-B33C-3EF05C1723FA}" dt="2025-08-13T16:56:54.873" v="1145" actId="5793"/>
          <ac:spMkLst>
            <pc:docMk/>
            <pc:sldMk cId="2760981682" sldId="2147479668"/>
            <ac:spMk id="17" creationId="{00000000-0000-0000-0000-000000000000}"/>
          </ac:spMkLst>
        </pc:spChg>
        <pc:spChg chg="mod">
          <ac:chgData name="Shakiroff Sultan" userId="b0ee7b859c826526" providerId="LiveId" clId="{D035C17C-FD02-4313-B33C-3EF05C1723FA}" dt="2025-08-13T17:00:45.703" v="1156" actId="20577"/>
          <ac:spMkLst>
            <pc:docMk/>
            <pc:sldMk cId="2760981682" sldId="2147479668"/>
            <ac:spMk id="18" creationId="{00000000-0000-0000-0000-000000000000}"/>
          </ac:spMkLst>
        </pc:spChg>
        <pc:spChg chg="mod">
          <ac:chgData name="Shakiroff Sultan" userId="b0ee7b859c826526" providerId="LiveId" clId="{D035C17C-FD02-4313-B33C-3EF05C1723FA}" dt="2025-08-13T17:01:38.352" v="1159"/>
          <ac:spMkLst>
            <pc:docMk/>
            <pc:sldMk cId="2760981682" sldId="2147479668"/>
            <ac:spMk id="19" creationId="{00000000-0000-0000-0000-000000000000}"/>
          </ac:spMkLst>
        </pc:spChg>
        <pc:spChg chg="add mod">
          <ac:chgData name="Shakiroff Sultan" userId="b0ee7b859c826526" providerId="LiveId" clId="{D035C17C-FD02-4313-B33C-3EF05C1723FA}" dt="2025-08-13T16:09:48.399" v="419" actId="1076"/>
          <ac:spMkLst>
            <pc:docMk/>
            <pc:sldMk cId="2760981682" sldId="2147479668"/>
            <ac:spMk id="20" creationId="{BB723B66-95D7-B145-96BB-D69B42ED1DE4}"/>
          </ac:spMkLst>
        </pc:spChg>
        <pc:spChg chg="add del">
          <ac:chgData name="Shakiroff Sultan" userId="b0ee7b859c826526" providerId="LiveId" clId="{D035C17C-FD02-4313-B33C-3EF05C1723FA}" dt="2025-08-13T16:16:56.151" v="656" actId="478"/>
          <ac:spMkLst>
            <pc:docMk/>
            <pc:sldMk cId="2760981682" sldId="2147479668"/>
            <ac:spMk id="21" creationId="{6DA2C17F-8BD1-DF10-A262-921D95A6B747}"/>
          </ac:spMkLst>
        </pc:spChg>
        <pc:spChg chg="add mod">
          <ac:chgData name="Shakiroff Sultan" userId="b0ee7b859c826526" providerId="LiveId" clId="{D035C17C-FD02-4313-B33C-3EF05C1723FA}" dt="2025-08-13T16:24:21.545" v="701" actId="207"/>
          <ac:spMkLst>
            <pc:docMk/>
            <pc:sldMk cId="2760981682" sldId="2147479668"/>
            <ac:spMk id="22" creationId="{8F41ECA7-8587-E2C3-2D44-86CE45B41636}"/>
          </ac:spMkLst>
        </pc:spChg>
        <pc:spChg chg="add">
          <ac:chgData name="Shakiroff Sultan" userId="b0ee7b859c826526" providerId="LiveId" clId="{D035C17C-FD02-4313-B33C-3EF05C1723FA}" dt="2025-08-13T16:54:54.281" v="1015"/>
          <ac:spMkLst>
            <pc:docMk/>
            <pc:sldMk cId="2760981682" sldId="2147479668"/>
            <ac:spMk id="24" creationId="{38DCC041-C90C-39BB-81F7-7C29964339DF}"/>
          </ac:spMkLst>
        </pc:spChg>
        <pc:spChg chg="mod">
          <ac:chgData name="Shakiroff Sultan" userId="b0ee7b859c826526" providerId="LiveId" clId="{D035C17C-FD02-4313-B33C-3EF05C1723FA}" dt="2025-08-13T16:29:47.458" v="837" actId="255"/>
          <ac:spMkLst>
            <pc:docMk/>
            <pc:sldMk cId="2760981682" sldId="2147479668"/>
            <ac:spMk id="51" creationId="{67C1D1AD-04DF-4EBE-AC9D-A63B2E50C4FD}"/>
          </ac:spMkLst>
        </pc:spChg>
        <pc:spChg chg="mod">
          <ac:chgData name="Shakiroff Sultan" userId="b0ee7b859c826526" providerId="LiveId" clId="{D035C17C-FD02-4313-B33C-3EF05C1723FA}" dt="2025-08-13T16:35:53.252" v="967" actId="207"/>
          <ac:spMkLst>
            <pc:docMk/>
            <pc:sldMk cId="2760981682" sldId="2147479668"/>
            <ac:spMk id="70" creationId="{15927E96-AAA0-474A-9FA9-2447BA040CDF}"/>
          </ac:spMkLst>
        </pc:spChg>
        <pc:spChg chg="mod">
          <ac:chgData name="Shakiroff Sultan" userId="b0ee7b859c826526" providerId="LiveId" clId="{D035C17C-FD02-4313-B33C-3EF05C1723FA}" dt="2025-08-13T16:36:03.628" v="968" actId="207"/>
          <ac:spMkLst>
            <pc:docMk/>
            <pc:sldMk cId="2760981682" sldId="2147479668"/>
            <ac:spMk id="71" creationId="{C0313751-11C3-481E-9A04-4DC4891D5151}"/>
          </ac:spMkLst>
        </pc:spChg>
        <pc:spChg chg="mod">
          <ac:chgData name="Shakiroff Sultan" userId="b0ee7b859c826526" providerId="LiveId" clId="{D035C17C-FD02-4313-B33C-3EF05C1723FA}" dt="2025-08-13T16:19:20.401" v="672" actId="12"/>
          <ac:spMkLst>
            <pc:docMk/>
            <pc:sldMk cId="2760981682" sldId="2147479668"/>
            <ac:spMk id="76" creationId="{5AC46818-164D-47D7-81EB-5DD18AFFDB86}"/>
          </ac:spMkLst>
        </pc:spChg>
        <pc:spChg chg="mod">
          <ac:chgData name="Shakiroff Sultan" userId="b0ee7b859c826526" providerId="LiveId" clId="{D035C17C-FD02-4313-B33C-3EF05C1723FA}" dt="2025-08-13T17:05:30.815" v="1250" actId="20577"/>
          <ac:spMkLst>
            <pc:docMk/>
            <pc:sldMk cId="2760981682" sldId="2147479668"/>
            <ac:spMk id="80" creationId="{509B5A41-4C3A-426F-AA62-4361C1B17175}"/>
          </ac:spMkLst>
        </pc:spChg>
        <pc:spChg chg="mod">
          <ac:chgData name="Shakiroff Sultan" userId="b0ee7b859c826526" providerId="LiveId" clId="{D035C17C-FD02-4313-B33C-3EF05C1723FA}" dt="2025-08-13T16:31:25.796" v="868" actId="20577"/>
          <ac:spMkLst>
            <pc:docMk/>
            <pc:sldMk cId="2760981682" sldId="2147479668"/>
            <ac:spMk id="83" creationId="{183838AC-2D71-4137-8151-C9EC7DFBE395}"/>
          </ac:spMkLst>
        </pc:spChg>
        <pc:spChg chg="mod">
          <ac:chgData name="Shakiroff Sultan" userId="b0ee7b859c826526" providerId="LiveId" clId="{D035C17C-FD02-4313-B33C-3EF05C1723FA}" dt="2025-08-13T16:32:32.828" v="882" actId="20577"/>
          <ac:spMkLst>
            <pc:docMk/>
            <pc:sldMk cId="2760981682" sldId="2147479668"/>
            <ac:spMk id="84" creationId="{E9C7CFC9-4173-4988-AFCD-2E8ED751FC1D}"/>
          </ac:spMkLst>
        </pc:spChg>
        <pc:spChg chg="mod">
          <ac:chgData name="Shakiroff Sultan" userId="b0ee7b859c826526" providerId="LiveId" clId="{D035C17C-FD02-4313-B33C-3EF05C1723FA}" dt="2025-08-13T16:34:00.520" v="928" actId="20577"/>
          <ac:spMkLst>
            <pc:docMk/>
            <pc:sldMk cId="2760981682" sldId="2147479668"/>
            <ac:spMk id="85" creationId="{B060E5B8-E220-45D2-94FC-0C13C52B10B6}"/>
          </ac:spMkLst>
        </pc:spChg>
        <pc:spChg chg="del mod">
          <ac:chgData name="Shakiroff Sultan" userId="b0ee7b859c826526" providerId="LiveId" clId="{D035C17C-FD02-4313-B33C-3EF05C1723FA}" dt="2025-08-13T16:16:56.151" v="656" actId="478"/>
          <ac:spMkLst>
            <pc:docMk/>
            <pc:sldMk cId="2760981682" sldId="2147479668"/>
            <ac:spMk id="86" creationId="{7C2F0930-AB61-437E-9DAA-DD45720729DC}"/>
          </ac:spMkLst>
        </pc:spChg>
        <pc:spChg chg="mod">
          <ac:chgData name="Shakiroff Sultan" userId="b0ee7b859c826526" providerId="LiveId" clId="{D035C17C-FD02-4313-B33C-3EF05C1723FA}" dt="2025-08-13T16:24:51.586" v="706" actId="207"/>
          <ac:spMkLst>
            <pc:docMk/>
            <pc:sldMk cId="2760981682" sldId="2147479668"/>
            <ac:spMk id="94" creationId="{7B46E957-4C26-42B4-8DA3-9D55C1ADADC4}"/>
          </ac:spMkLst>
        </pc:spChg>
        <pc:spChg chg="mod">
          <ac:chgData name="Shakiroff Sultan" userId="b0ee7b859c826526" providerId="LiveId" clId="{D035C17C-FD02-4313-B33C-3EF05C1723FA}" dt="2025-08-13T17:25:52.520" v="1553" actId="20577"/>
          <ac:spMkLst>
            <pc:docMk/>
            <pc:sldMk cId="2760981682" sldId="2147479668"/>
            <ac:spMk id="96" creationId="{555331F9-0C93-4973-AB65-7B0FFD45DE0E}"/>
          </ac:spMkLst>
        </pc:spChg>
        <pc:spChg chg="mod">
          <ac:chgData name="Shakiroff Sultan" userId="b0ee7b859c826526" providerId="LiveId" clId="{D035C17C-FD02-4313-B33C-3EF05C1723FA}" dt="2025-08-13T16:26:40.999" v="714" actId="123"/>
          <ac:spMkLst>
            <pc:docMk/>
            <pc:sldMk cId="2760981682" sldId="2147479668"/>
            <ac:spMk id="98" creationId="{02AB4A0F-CDC1-42BE-8C2C-645F32B7996F}"/>
          </ac:spMkLst>
        </pc:spChg>
        <pc:spChg chg="mod">
          <ac:chgData name="Shakiroff Sultan" userId="b0ee7b859c826526" providerId="LiveId" clId="{D035C17C-FD02-4313-B33C-3EF05C1723FA}" dt="2025-08-13T16:33:19.644" v="906" actId="20577"/>
          <ac:spMkLst>
            <pc:docMk/>
            <pc:sldMk cId="2760981682" sldId="2147479668"/>
            <ac:spMk id="99" creationId="{32CF0995-6C3B-4CE5-BD17-B9F0B3BD1098}"/>
          </ac:spMkLst>
        </pc:spChg>
        <pc:spChg chg="mod">
          <ac:chgData name="Shakiroff Sultan" userId="b0ee7b859c826526" providerId="LiveId" clId="{D035C17C-FD02-4313-B33C-3EF05C1723FA}" dt="2025-08-13T16:34:13.415" v="937" actId="20577"/>
          <ac:spMkLst>
            <pc:docMk/>
            <pc:sldMk cId="2760981682" sldId="2147479668"/>
            <ac:spMk id="101" creationId="{E4D9C40B-2B2F-4DD1-9B72-743F3D6AEFDE}"/>
          </ac:spMkLst>
        </pc:spChg>
        <pc:spChg chg="mod">
          <ac:chgData name="Shakiroff Sultan" userId="b0ee7b859c826526" providerId="LiveId" clId="{D035C17C-FD02-4313-B33C-3EF05C1723FA}" dt="2025-08-14T05:11:59.608" v="1772" actId="20577"/>
          <ac:spMkLst>
            <pc:docMk/>
            <pc:sldMk cId="2760981682" sldId="2147479668"/>
            <ac:spMk id="104" creationId="{B156FD3C-999A-4717-AEA5-AC61148EAC7C}"/>
          </ac:spMkLst>
        </pc:spChg>
        <pc:spChg chg="mod">
          <ac:chgData name="Shakiroff Sultan" userId="b0ee7b859c826526" providerId="LiveId" clId="{D035C17C-FD02-4313-B33C-3EF05C1723FA}" dt="2025-08-13T16:34:23.781" v="946" actId="20577"/>
          <ac:spMkLst>
            <pc:docMk/>
            <pc:sldMk cId="2760981682" sldId="2147479668"/>
            <ac:spMk id="105" creationId="{5E028B90-2EF0-4344-AA50-E2F22B1620D8}"/>
          </ac:spMkLst>
        </pc:spChg>
        <pc:spChg chg="mod">
          <ac:chgData name="Shakiroff Sultan" userId="b0ee7b859c826526" providerId="LiveId" clId="{D035C17C-FD02-4313-B33C-3EF05C1723FA}" dt="2025-08-13T16:34:31.348" v="955" actId="20577"/>
          <ac:spMkLst>
            <pc:docMk/>
            <pc:sldMk cId="2760981682" sldId="2147479668"/>
            <ac:spMk id="107" creationId="{768AC46C-E117-42EC-A586-09A4379EF20E}"/>
          </ac:spMkLst>
        </pc:spChg>
        <pc:spChg chg="mod">
          <ac:chgData name="Shakiroff Sultan" userId="b0ee7b859c826526" providerId="LiveId" clId="{D035C17C-FD02-4313-B33C-3EF05C1723FA}" dt="2025-08-13T16:34:40.167" v="964" actId="20577"/>
          <ac:spMkLst>
            <pc:docMk/>
            <pc:sldMk cId="2760981682" sldId="2147479668"/>
            <ac:spMk id="111" creationId="{20AAF75C-D473-405B-A024-7BBDB34A6DC4}"/>
          </ac:spMkLst>
        </pc:spChg>
        <pc:spChg chg="mod">
          <ac:chgData name="Shakiroff Sultan" userId="b0ee7b859c826526" providerId="LiveId" clId="{D035C17C-FD02-4313-B33C-3EF05C1723FA}" dt="2025-08-13T17:03:01.030" v="1191" actId="20577"/>
          <ac:spMkLst>
            <pc:docMk/>
            <pc:sldMk cId="2760981682" sldId="2147479668"/>
            <ac:spMk id="118" creationId="{7F3DB89C-8172-45BC-8427-B226ABFF11AD}"/>
          </ac:spMkLst>
        </pc:spChg>
        <pc:spChg chg="mod">
          <ac:chgData name="Shakiroff Sultan" userId="b0ee7b859c826526" providerId="LiveId" clId="{D035C17C-FD02-4313-B33C-3EF05C1723FA}" dt="2025-08-13T17:05:01.466" v="1215" actId="20577"/>
          <ac:spMkLst>
            <pc:docMk/>
            <pc:sldMk cId="2760981682" sldId="2147479668"/>
            <ac:spMk id="119" creationId="{9BFAFE02-EFC6-49F5-AF0A-0A7F1A98B6D4}"/>
          </ac:spMkLst>
        </pc:spChg>
        <pc:spChg chg="del mod">
          <ac:chgData name="Shakiroff Sultan" userId="b0ee7b859c826526" providerId="LiveId" clId="{D035C17C-FD02-4313-B33C-3EF05C1723FA}" dt="2025-08-13T15:53:16.285" v="78" actId="478"/>
          <ac:spMkLst>
            <pc:docMk/>
            <pc:sldMk cId="2760981682" sldId="2147479668"/>
            <ac:spMk id="127" creationId="{9D0DF887-A79E-47DC-98FB-A54A4C7709D8}"/>
          </ac:spMkLst>
        </pc:spChg>
        <pc:graphicFrameChg chg="mod modGraphic">
          <ac:chgData name="Shakiroff Sultan" userId="b0ee7b859c826526" providerId="LiveId" clId="{D035C17C-FD02-4313-B33C-3EF05C1723FA}" dt="2025-08-13T17:25:05.558" v="1539" actId="14100"/>
          <ac:graphicFrameMkLst>
            <pc:docMk/>
            <pc:sldMk cId="2760981682" sldId="2147479668"/>
            <ac:graphicFrameMk id="95" creationId="{2281BDC4-47B3-4E88-9397-ED0CAFA5292E}"/>
          </ac:graphicFrameMkLst>
        </pc:graphicFrameChg>
        <pc:cxnChg chg="mod">
          <ac:chgData name="Shakiroff Sultan" userId="b0ee7b859c826526" providerId="LiveId" clId="{D035C17C-FD02-4313-B33C-3EF05C1723FA}" dt="2025-08-13T16:36:25.097" v="970" actId="14100"/>
          <ac:cxnSpMkLst>
            <pc:docMk/>
            <pc:sldMk cId="2760981682" sldId="2147479668"/>
            <ac:cxnSpMk id="82" creationId="{94B8DA3B-1EAD-4E49-AE4C-F35A8F9E27B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40DA1-FEEE-4E38-B830-79075C493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BC2A5-05A5-4FA7-B9F5-353CEE47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E6648-DEA2-4FE4-AF4B-BD7AFA9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DEF43-947D-4010-A424-D199F350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B9644-8766-41AB-8CFD-DEA4817C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9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D884F-A072-49E3-85CA-C4E2326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50022-BE50-476D-8C38-334EBB818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F60AA-BE26-475A-9F8F-1F2ADA1F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CBC5F-53AA-47C3-87CB-56D2E2CD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D830F-FD65-4CF8-93B9-B020FF22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3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7BCB4C-BDE2-4148-9541-2EC09BA6F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E41790-AA41-45D9-8742-960008BB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A95BF-7A89-4ED4-8451-5AF1DCB2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46376-C2C3-44A2-9ADA-41DFF991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5EF4C-E886-467E-BBE1-69ADD462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6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A4463-1D7E-4E42-B8E0-23811655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31589-073E-4788-B08A-E2BDEC3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78BB6-29A4-48CF-A245-4095ED1D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617F2-FCCD-4CEB-B5E9-77F51424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39946-7223-4661-8CA0-91DCAB2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BEBEA-F296-4F03-9461-7D7F196B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4F7E2B-2361-4F5F-BCDE-BAB504C9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A99AB-49E4-4EE1-A525-7687A261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21753-D6C4-4AF4-95D2-A090E463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539D2-DEDC-4B4A-881B-779FDEBE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52B5A-02CB-4B4D-A9D3-0F7AE44E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FCC33-CF2C-463A-8B49-39E25794D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9D5E49-5EB1-40BC-84D2-EC3DC0C9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30762E-B55B-4D6B-90E9-FCAD9472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4E755-BD26-4DA2-8A83-1E72FF86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3819E-EF06-4F09-85B2-5C057DFA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6FD39-CDF7-4D49-A60F-464338C8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71F56-65AC-4772-815C-A7CBF160B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3CCE0-F33E-4714-BB4B-81057A839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231A19-33AD-4AAF-86A2-C070D24E1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CE9A63-B166-4D8A-852B-5A39F09FA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6E552-DD6C-4BF0-AB12-57226D13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D8C6D-91DE-4076-AB04-DF57B2A6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C678C6-4316-4439-89AC-5169A28A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6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E1DF-3E87-4F36-BDE1-5A2EF8EC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9E62FD-9E6B-4BFF-9517-E6E67F33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DCF3C-3DAC-49F6-9CBF-9DCEEE6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4AA0EC-0832-48DE-8D3C-CB97356D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4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ED1D48-9401-4872-BF11-2D12197D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765251-0E6D-4B17-A2C7-B1AE5E1E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C99082-3FCD-4888-B559-679ABF7A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8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79B18-4063-4091-AF86-23B0BF7B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52DCD-8B59-4707-82D6-A2AA0856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AF34F9-DE36-4D8E-AE9E-D8F939C9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E10DE-6650-42D2-9756-2CDD3FB6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CE90D-CC19-46AC-9FDE-01F27F0A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99811-9370-4CE0-A7D0-22357F1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ACA-38A1-49FA-9957-49365E47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3FE8C8-5457-4307-AF04-DAA3A4106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D7081-F41F-4452-91C6-5B87F1138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C56BD-6D5D-466E-9E2A-1E23679F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A2CB4A-C94F-4BDF-ABC2-435A38EB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6D39F-D88D-42C3-8416-D59BD55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5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38D20-1B66-4EFD-8E8C-91037E9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326BF1-B04B-4AC5-82A6-A0928753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E06B0-E69E-4F0A-8D96-1BE7AA165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A052-4FA4-4083-92CA-324C7FF8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F1625-BA64-490F-9FC2-DBE661FC0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Foydalilik darajasi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Manzil: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227" y="2590558"/>
            <a:ext cx="6010391" cy="38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endParaRPr lang="en-US" sz="105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Loyihada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yiliga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o’rtacha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15-18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tonna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qulpnay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pomidor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bodring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ko`katlar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yetishtiriladi</a:t>
            </a:r>
            <a:r>
              <a:rPr kumimoji="0" lang="en-US" sz="105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200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Meva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va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sabzavotlarni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aeroponika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usulida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yetishtirish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(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Startap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loyiha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2" charset="-52"/>
              </a:rPr>
              <a:t>)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545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Investitsiya kreditlari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Umumiy investitsiya </a:t>
            </a:r>
            <a:r>
              <a:rPr lang="uz-Latn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85.1 ming AQSH dollar,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Shundan;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6597" y="1210335"/>
            <a:ext cx="2842459" cy="862416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1450" marR="38100" lvl="0" indent="-17145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b="1" dirty="0" err="1"/>
              <a:t>Tashabbuskor</a:t>
            </a:r>
            <a:r>
              <a:rPr lang="en-US" sz="1050" b="1" dirty="0"/>
              <a:t> </a:t>
            </a:r>
            <a:r>
              <a:rPr lang="en-US" sz="1050" b="1" dirty="0" err="1"/>
              <a:t>ulushi</a:t>
            </a:r>
            <a:r>
              <a:rPr lang="en-US" sz="1050" dirty="0"/>
              <a:t> – 17,7 % (15,1 ming </a:t>
            </a:r>
            <a:r>
              <a:rPr lang="en-US" sz="1050" dirty="0" err="1"/>
              <a:t>AQSh</a:t>
            </a:r>
            <a:r>
              <a:rPr lang="en-US" sz="1050" dirty="0"/>
              <a:t> </a:t>
            </a:r>
            <a:r>
              <a:rPr lang="en-US" sz="1050" dirty="0" err="1"/>
              <a:t>dollari</a:t>
            </a:r>
            <a:r>
              <a:rPr lang="en-US" sz="1050" dirty="0"/>
              <a:t>)</a:t>
            </a:r>
            <a:endParaRPr lang="uz-Latn-UZ" sz="1050" dirty="0"/>
          </a:p>
          <a:p>
            <a:pPr marL="171450" marR="38100" lvl="0" indent="-17145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b="1" dirty="0" err="1"/>
              <a:t>Kreditlar</a:t>
            </a:r>
            <a:r>
              <a:rPr lang="en-US" sz="1050" dirty="0"/>
              <a:t> – 0 % (0 ming </a:t>
            </a:r>
            <a:r>
              <a:rPr lang="en-US" sz="1050" dirty="0" err="1"/>
              <a:t>AQSh</a:t>
            </a:r>
            <a:r>
              <a:rPr lang="en-US" sz="1050" dirty="0"/>
              <a:t> </a:t>
            </a:r>
            <a:r>
              <a:rPr lang="en-US" sz="1050" dirty="0" err="1"/>
              <a:t>dollari</a:t>
            </a:r>
            <a:r>
              <a:rPr lang="en-US" sz="1050" dirty="0"/>
              <a:t>)</a:t>
            </a:r>
            <a:endParaRPr lang="uz-Latn-UZ" sz="1050" dirty="0"/>
          </a:p>
          <a:p>
            <a:pPr marL="171450" marR="38100" lvl="0" indent="-17145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b="1" dirty="0" err="1"/>
              <a:t>To‘g‘ridan-to‘g‘ri</a:t>
            </a:r>
            <a:r>
              <a:rPr lang="en-US" sz="1050" b="1" dirty="0"/>
              <a:t> </a:t>
            </a:r>
            <a:r>
              <a:rPr lang="en-US" sz="1050" b="1" dirty="0" err="1"/>
              <a:t>investitsiyalar</a:t>
            </a:r>
            <a:r>
              <a:rPr lang="en-US" sz="1050" dirty="0"/>
              <a:t> – 82,3 % (70,0 ming </a:t>
            </a:r>
            <a:r>
              <a:rPr lang="en-US" sz="1050" dirty="0" err="1"/>
              <a:t>AQSh</a:t>
            </a:r>
            <a:r>
              <a:rPr lang="en-US" sz="1050" dirty="0"/>
              <a:t> </a:t>
            </a:r>
            <a:r>
              <a:rPr lang="en-US" sz="1050" dirty="0" err="1"/>
              <a:t>dollari</a:t>
            </a:r>
            <a:r>
              <a:rPr lang="en-US" sz="1050" dirty="0"/>
              <a:t>)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77313" y="2145392"/>
            <a:ext cx="2644798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dirty="0" err="1"/>
              <a:t>Loyihaning</a:t>
            </a:r>
            <a:r>
              <a:rPr lang="en-US" sz="1050" i="1" dirty="0"/>
              <a:t> </a:t>
            </a:r>
            <a:r>
              <a:rPr lang="en-US" sz="1050" i="1" dirty="0" err="1"/>
              <a:t>yakuniy</a:t>
            </a:r>
            <a:r>
              <a:rPr lang="en-US" sz="1050" i="1" dirty="0"/>
              <a:t> </a:t>
            </a:r>
            <a:r>
              <a:rPr lang="en-US" sz="1050" i="1" dirty="0" err="1"/>
              <a:t>qiymati</a:t>
            </a:r>
            <a:r>
              <a:rPr lang="en-US" sz="1050" i="1" dirty="0"/>
              <a:t> </a:t>
            </a:r>
            <a:r>
              <a:rPr lang="en-US" sz="1050" i="1" dirty="0" err="1"/>
              <a:t>va</a:t>
            </a:r>
            <a:r>
              <a:rPr lang="en-US" sz="1050" i="1" dirty="0"/>
              <a:t> </a:t>
            </a:r>
            <a:r>
              <a:rPr lang="en-US" sz="1050" i="1" dirty="0" err="1"/>
              <a:t>moliyalashtirish</a:t>
            </a:r>
            <a:r>
              <a:rPr lang="en-US" sz="1050" i="1" dirty="0"/>
              <a:t> </a:t>
            </a:r>
            <a:r>
              <a:rPr lang="en-US" sz="1050" i="1" dirty="0" err="1"/>
              <a:t>tuzilmasi</a:t>
            </a:r>
            <a:r>
              <a:rPr lang="en-US" sz="1050" i="1" dirty="0"/>
              <a:t> </a:t>
            </a:r>
            <a:r>
              <a:rPr lang="en-US" sz="1050" i="1" dirty="0" err="1"/>
              <a:t>investorlar</a:t>
            </a:r>
            <a:r>
              <a:rPr lang="en-US" sz="1050" i="1" dirty="0"/>
              <a:t> </a:t>
            </a:r>
            <a:r>
              <a:rPr lang="en-US" sz="1050" i="1" dirty="0" err="1"/>
              <a:t>bilan</a:t>
            </a:r>
            <a:r>
              <a:rPr lang="en-US" sz="1050" i="1" dirty="0"/>
              <a:t> </a:t>
            </a:r>
            <a:r>
              <a:rPr lang="en-US" sz="1050" i="1" dirty="0" err="1"/>
              <a:t>muzokaralardan</a:t>
            </a:r>
            <a:r>
              <a:rPr lang="en-US" sz="1050" i="1" dirty="0"/>
              <a:t> </a:t>
            </a:r>
            <a:r>
              <a:rPr lang="en-US" sz="1050" i="1" dirty="0" err="1"/>
              <a:t>so‘ng</a:t>
            </a:r>
            <a:r>
              <a:rPr lang="en-US" sz="1050" i="1" dirty="0"/>
              <a:t> </a:t>
            </a:r>
            <a:r>
              <a:rPr lang="en-US" sz="1050" i="1" dirty="0" err="1"/>
              <a:t>aniqlanadi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normalizeH="0" baseline="0" noProof="0" dirty="0">
                <a:solidFill>
                  <a:prstClr val="black"/>
                </a:solidFill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uz-Latn-UZ" sz="800" b="1" dirty="0">
                <a:solidFill>
                  <a:srgbClr val="00425F"/>
                </a:solidFill>
                <a:latin typeface="Montserrat" pitchFamily="2" charset="-52"/>
              </a:rPr>
              <a:t>Andijon Viloyati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5400000">
            <a:off x="11654013" y="5469908"/>
            <a:ext cx="565410" cy="2482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30696"/>
              </p:ext>
            </p:extLst>
          </p:nvPr>
        </p:nvGraphicFramePr>
        <p:xfrm>
          <a:off x="9324994" y="6399545"/>
          <a:ext cx="1358484" cy="4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51056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uz-Latn-UZ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Andijon Viloyati</a:t>
                      </a:r>
                      <a:endParaRPr lang="ru-RU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18138">
                <a:tc>
                  <a:txBody>
                    <a:bodyPr/>
                    <a:lstStyle/>
                    <a:p>
                      <a:pPr marL="87313" indent="0"/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Maydon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42 68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42064">
                <a:tc>
                  <a:txBody>
                    <a:bodyPr/>
                    <a:lstStyle/>
                    <a:p>
                      <a:pPr marL="87313" indent="0"/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8987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Zarur maydon</a:t>
            </a:r>
          </a:p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400 </a:t>
            </a:r>
            <a:r>
              <a:rPr kumimoji="0" lang="ru-RU" sz="900" b="0" i="0" u="none" strike="noStrike" kern="1200" cap="none" spc="-3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кв.м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930728" cy="160492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Tashabbuskor;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 tadbirkor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Shokirov Sultonbek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Ma’lumoti - Oliy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uz-Latn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 joylashuvi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Andijon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Andijon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tumani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O’rikzor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MFY.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8" y="721651"/>
            <a:ext cx="2809982" cy="4058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 qiymati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Umumiy qiymati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85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uz-Latn-UZ" sz="105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ming AQSH dollari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8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Bino va inshootlar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Uskunalar</a:t>
            </a: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8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Aylanma mablag’lar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26339" y="1254270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26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ming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1011" y="1208943"/>
            <a:ext cx="469499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504515" y="1559541"/>
            <a:ext cx="4722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524272" y="2266146"/>
            <a:ext cx="495367" cy="363272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82372" y="1243878"/>
            <a:ext cx="4003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30,6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84741" y="1593263"/>
            <a:ext cx="43849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48,2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9982" y="2324127"/>
            <a:ext cx="44965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z-Latn-UZ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Investitsiya ko’rsatkichlari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102,1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ming AQSH $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22,8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yil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15227" y="4265880"/>
            <a:ext cx="6052866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Bozor</a:t>
            </a:r>
            <a:br>
              <a:rPr lang="en-US" sz="1050" dirty="0"/>
            </a:br>
            <a:r>
              <a:rPr lang="en-US" sz="1050" dirty="0"/>
              <a:t>marketresearchfuture.com </a:t>
            </a:r>
            <a:r>
              <a:rPr lang="uz-Latn-UZ" sz="1050" dirty="0"/>
              <a:t>sayti </a:t>
            </a:r>
            <a:r>
              <a:rPr lang="en-US" sz="1050" dirty="0" err="1"/>
              <a:t>ma’lumotlariga</a:t>
            </a:r>
            <a:r>
              <a:rPr lang="en-US" sz="1050" dirty="0"/>
              <a:t> </a:t>
            </a:r>
            <a:r>
              <a:rPr lang="en-US" sz="1050" dirty="0" err="1"/>
              <a:t>ko‘ra</a:t>
            </a:r>
            <a:r>
              <a:rPr lang="en-US" sz="1050" dirty="0"/>
              <a:t>, 2024 </a:t>
            </a:r>
            <a:r>
              <a:rPr lang="en-US" sz="1050" dirty="0" err="1"/>
              <a:t>yilda</a:t>
            </a:r>
            <a:r>
              <a:rPr lang="en-US" sz="1050" dirty="0"/>
              <a:t> </a:t>
            </a:r>
            <a:r>
              <a:rPr lang="en-US" sz="1050" dirty="0" err="1"/>
              <a:t>yangi</a:t>
            </a:r>
            <a:r>
              <a:rPr lang="en-US" sz="1050" dirty="0"/>
              <a:t> </a:t>
            </a:r>
            <a:r>
              <a:rPr lang="en-US" sz="1050" dirty="0" err="1"/>
              <a:t>qulupnayning</a:t>
            </a:r>
            <a:r>
              <a:rPr lang="en-US" sz="1050" dirty="0"/>
              <a:t> </a:t>
            </a:r>
            <a:r>
              <a:rPr lang="en-US" sz="1050" dirty="0" err="1"/>
              <a:t>jahon</a:t>
            </a:r>
            <a:r>
              <a:rPr lang="en-US" sz="1050" dirty="0"/>
              <a:t> </a:t>
            </a:r>
            <a:r>
              <a:rPr lang="en-US" sz="1050" dirty="0" err="1"/>
              <a:t>bozori</a:t>
            </a:r>
            <a:r>
              <a:rPr lang="en-US" sz="1050" dirty="0"/>
              <a:t> </a:t>
            </a:r>
            <a:r>
              <a:rPr lang="en-US" sz="1050" dirty="0" err="1"/>
              <a:t>hajmi</a:t>
            </a:r>
            <a:r>
              <a:rPr lang="en-US" sz="1050" dirty="0"/>
              <a:t> 15,68 milliard </a:t>
            </a:r>
            <a:r>
              <a:rPr lang="en-US" sz="1050" dirty="0" err="1"/>
              <a:t>AQSh</a:t>
            </a:r>
            <a:r>
              <a:rPr lang="en-US" sz="1050" dirty="0"/>
              <a:t> </a:t>
            </a:r>
            <a:r>
              <a:rPr lang="en-US" sz="1050" dirty="0" err="1"/>
              <a:t>dollarini</a:t>
            </a:r>
            <a:r>
              <a:rPr lang="en-US" sz="1050" dirty="0"/>
              <a:t> </a:t>
            </a:r>
            <a:r>
              <a:rPr lang="en-US" sz="1050" dirty="0" err="1"/>
              <a:t>tashkil</a:t>
            </a:r>
            <a:r>
              <a:rPr lang="en-US" sz="1050" dirty="0"/>
              <a:t> </a:t>
            </a:r>
            <a:r>
              <a:rPr lang="en-US" sz="1050" dirty="0" err="1"/>
              <a:t>etgan</a:t>
            </a:r>
            <a:r>
              <a:rPr lang="en-US" sz="1050" dirty="0"/>
              <a:t>. </a:t>
            </a:r>
            <a:r>
              <a:rPr lang="en-US" sz="1050" dirty="0" err="1"/>
              <a:t>Kutilishicha</a:t>
            </a:r>
            <a:r>
              <a:rPr lang="en-US" sz="1050" dirty="0"/>
              <a:t>, 2034 </a:t>
            </a:r>
            <a:r>
              <a:rPr lang="en-US" sz="1050" dirty="0" err="1"/>
              <a:t>yilga</a:t>
            </a:r>
            <a:r>
              <a:rPr lang="en-US" sz="1050" dirty="0"/>
              <a:t> </a:t>
            </a:r>
            <a:r>
              <a:rPr lang="en-US" sz="1050" dirty="0" err="1"/>
              <a:t>kelib</a:t>
            </a:r>
            <a:r>
              <a:rPr lang="en-US" sz="1050" dirty="0"/>
              <a:t> </a:t>
            </a:r>
            <a:r>
              <a:rPr lang="en-US" sz="1050" dirty="0" err="1"/>
              <a:t>bu</a:t>
            </a:r>
            <a:r>
              <a:rPr lang="en-US" sz="1050" dirty="0"/>
              <a:t> </a:t>
            </a:r>
            <a:r>
              <a:rPr lang="en-US" sz="1050" dirty="0" err="1"/>
              <a:t>ko‘rsatkich</a:t>
            </a:r>
            <a:r>
              <a:rPr lang="en-US" sz="1050" dirty="0"/>
              <a:t> 21,43 milliard </a:t>
            </a:r>
            <a:r>
              <a:rPr lang="en-US" sz="1050" dirty="0" err="1"/>
              <a:t>AQSh</a:t>
            </a:r>
            <a:r>
              <a:rPr lang="en-US" sz="1050" dirty="0"/>
              <a:t> </a:t>
            </a:r>
            <a:r>
              <a:rPr lang="en-US" sz="1050" dirty="0" err="1"/>
              <a:t>dollariga</a:t>
            </a:r>
            <a:r>
              <a:rPr lang="en-US" sz="1050" dirty="0"/>
              <a:t> </a:t>
            </a:r>
            <a:r>
              <a:rPr lang="en-US" sz="1050" dirty="0" err="1"/>
              <a:t>yetadi</a:t>
            </a:r>
            <a:r>
              <a:rPr lang="en-US" sz="1050" dirty="0"/>
              <a:t>. </a:t>
            </a:r>
            <a:r>
              <a:rPr lang="en-US" sz="1050" dirty="0" err="1"/>
              <a:t>Prognozlarga</a:t>
            </a:r>
            <a:r>
              <a:rPr lang="en-US" sz="1050" dirty="0"/>
              <a:t> </a:t>
            </a:r>
            <a:r>
              <a:rPr lang="en-US" sz="1050" dirty="0" err="1"/>
              <a:t>ko‘ra</a:t>
            </a:r>
            <a:r>
              <a:rPr lang="en-US" sz="1050" dirty="0"/>
              <a:t>, 2025–2034 </a:t>
            </a:r>
            <a:r>
              <a:rPr lang="en-US" sz="1050" dirty="0" err="1"/>
              <a:t>yillar</a:t>
            </a:r>
            <a:r>
              <a:rPr lang="en-US" sz="1050" dirty="0"/>
              <a:t> </a:t>
            </a:r>
            <a:r>
              <a:rPr lang="en-US" sz="1050" dirty="0" err="1"/>
              <a:t>oralig‘ida</a:t>
            </a:r>
            <a:r>
              <a:rPr lang="en-US" sz="1050" dirty="0"/>
              <a:t> </a:t>
            </a:r>
            <a:r>
              <a:rPr lang="en-US" sz="1050" dirty="0" err="1"/>
              <a:t>ushbu</a:t>
            </a:r>
            <a:r>
              <a:rPr lang="en-US" sz="1050" dirty="0"/>
              <a:t> </a:t>
            </a:r>
            <a:r>
              <a:rPr lang="en-US" sz="1050" dirty="0" err="1"/>
              <a:t>bozor</a:t>
            </a:r>
            <a:r>
              <a:rPr lang="en-US" sz="1050" dirty="0"/>
              <a:t> </a:t>
            </a:r>
            <a:r>
              <a:rPr lang="en-US" sz="1050" dirty="0" err="1"/>
              <a:t>yiliga</a:t>
            </a:r>
            <a:r>
              <a:rPr lang="en-US" sz="1050" dirty="0"/>
              <a:t> </a:t>
            </a:r>
            <a:r>
              <a:rPr lang="en-US" sz="1050" dirty="0" err="1"/>
              <a:t>o‘rtacha</a:t>
            </a:r>
            <a:r>
              <a:rPr lang="en-US" sz="1050" dirty="0"/>
              <a:t> 3,2 % </a:t>
            </a:r>
            <a:r>
              <a:rPr lang="en-US" sz="1050" dirty="0" err="1"/>
              <a:t>sur’atda</a:t>
            </a:r>
            <a:r>
              <a:rPr lang="en-US" sz="1050" dirty="0"/>
              <a:t> </a:t>
            </a:r>
            <a:r>
              <a:rPr lang="en-US" sz="1050" dirty="0" err="1"/>
              <a:t>o‘sadi</a:t>
            </a:r>
            <a:r>
              <a:rPr lang="en-US" sz="1050" dirty="0"/>
              <a:t>.</a:t>
            </a:r>
          </a:p>
          <a:p>
            <a:pPr algn="just"/>
            <a:r>
              <a:rPr lang="en-US" sz="1050" dirty="0"/>
              <a:t>gminsights.com</a:t>
            </a:r>
            <a:r>
              <a:rPr lang="uz-Latn-UZ" sz="1050" dirty="0"/>
              <a:t> sayti</a:t>
            </a:r>
            <a:r>
              <a:rPr lang="en-US" sz="1050" dirty="0"/>
              <a:t> </a:t>
            </a:r>
            <a:r>
              <a:rPr lang="en-US" sz="1050" dirty="0" err="1"/>
              <a:t>ma’lumotlariga</a:t>
            </a:r>
            <a:r>
              <a:rPr lang="en-US" sz="1050" dirty="0"/>
              <a:t> </a:t>
            </a:r>
            <a:r>
              <a:rPr lang="en-US" sz="1050" dirty="0" err="1"/>
              <a:t>ko‘ra</a:t>
            </a:r>
            <a:r>
              <a:rPr lang="en-US" sz="1050" dirty="0"/>
              <a:t>, 2024 </a:t>
            </a:r>
            <a:r>
              <a:rPr lang="en-US" sz="1050" dirty="0" err="1"/>
              <a:t>yilda</a:t>
            </a:r>
            <a:r>
              <a:rPr lang="en-US" sz="1050" dirty="0"/>
              <a:t> </a:t>
            </a:r>
            <a:r>
              <a:rPr lang="en-US" sz="1050" dirty="0" err="1"/>
              <a:t>yangi</a:t>
            </a:r>
            <a:r>
              <a:rPr lang="en-US" sz="1050" dirty="0"/>
              <a:t> </a:t>
            </a:r>
            <a:r>
              <a:rPr lang="en-US" sz="1050" dirty="0" err="1"/>
              <a:t>sabzavotlarning</a:t>
            </a:r>
            <a:r>
              <a:rPr lang="en-US" sz="1050" dirty="0"/>
              <a:t> </a:t>
            </a:r>
            <a:r>
              <a:rPr lang="en-US" sz="1050" dirty="0" err="1"/>
              <a:t>jahon</a:t>
            </a:r>
            <a:r>
              <a:rPr lang="en-US" sz="1050" dirty="0"/>
              <a:t> </a:t>
            </a:r>
            <a:r>
              <a:rPr lang="en-US" sz="1050" dirty="0" err="1"/>
              <a:t>bozori</a:t>
            </a:r>
            <a:r>
              <a:rPr lang="en-US" sz="1050" dirty="0"/>
              <a:t> </a:t>
            </a:r>
            <a:r>
              <a:rPr lang="en-US" sz="1050" dirty="0" err="1"/>
              <a:t>hajmi</a:t>
            </a:r>
            <a:r>
              <a:rPr lang="en-US" sz="1050" dirty="0"/>
              <a:t> 949,8 milliard </a:t>
            </a:r>
            <a:r>
              <a:rPr lang="en-US" sz="1050" dirty="0" err="1"/>
              <a:t>AQSh</a:t>
            </a:r>
            <a:r>
              <a:rPr lang="en-US" sz="1050" dirty="0"/>
              <a:t> </a:t>
            </a:r>
            <a:r>
              <a:rPr lang="en-US" sz="1050" dirty="0" err="1"/>
              <a:t>dollariga</a:t>
            </a:r>
            <a:r>
              <a:rPr lang="en-US" sz="1050" dirty="0"/>
              <a:t> </a:t>
            </a:r>
            <a:r>
              <a:rPr lang="en-US" sz="1050" dirty="0" err="1"/>
              <a:t>baholangan</a:t>
            </a:r>
            <a:r>
              <a:rPr lang="en-US" sz="1050" dirty="0"/>
              <a:t>. </a:t>
            </a:r>
            <a:r>
              <a:rPr lang="en-US" sz="1050" dirty="0" err="1"/>
              <a:t>Kutilishicha</a:t>
            </a:r>
            <a:r>
              <a:rPr lang="en-US" sz="1050" dirty="0"/>
              <a:t>, 2034 </a:t>
            </a:r>
            <a:r>
              <a:rPr lang="en-US" sz="1050" dirty="0" err="1"/>
              <a:t>yilga</a:t>
            </a:r>
            <a:r>
              <a:rPr lang="en-US" sz="1050" dirty="0"/>
              <a:t> </a:t>
            </a:r>
            <a:r>
              <a:rPr lang="en-US" sz="1050" dirty="0" err="1"/>
              <a:t>kelib</a:t>
            </a:r>
            <a:r>
              <a:rPr lang="en-US" sz="1050" dirty="0"/>
              <a:t> </a:t>
            </a:r>
            <a:r>
              <a:rPr lang="en-US" sz="1050" dirty="0" err="1"/>
              <a:t>bu</a:t>
            </a:r>
            <a:r>
              <a:rPr lang="en-US" sz="1050" dirty="0"/>
              <a:t> </a:t>
            </a:r>
            <a:r>
              <a:rPr lang="en-US" sz="1050" dirty="0" err="1"/>
              <a:t>ko‘rsatkich</a:t>
            </a:r>
            <a:r>
              <a:rPr lang="en-US" sz="1050" dirty="0"/>
              <a:t> 1,6 trillion </a:t>
            </a:r>
            <a:r>
              <a:rPr lang="en-US" sz="1050" dirty="0" err="1"/>
              <a:t>AQSh</a:t>
            </a:r>
            <a:r>
              <a:rPr lang="en-US" sz="1050" dirty="0"/>
              <a:t> </a:t>
            </a:r>
            <a:r>
              <a:rPr lang="en-US" sz="1050" dirty="0" err="1"/>
              <a:t>dollariga</a:t>
            </a:r>
            <a:r>
              <a:rPr lang="en-US" sz="1050" dirty="0"/>
              <a:t> </a:t>
            </a:r>
            <a:r>
              <a:rPr lang="en-US" sz="1050" dirty="0" err="1"/>
              <a:t>yetadi</a:t>
            </a:r>
            <a:r>
              <a:rPr lang="en-US" sz="1050" dirty="0"/>
              <a:t>. </a:t>
            </a:r>
            <a:r>
              <a:rPr lang="en-US" sz="1050" dirty="0" err="1"/>
              <a:t>Prognozga</a:t>
            </a:r>
            <a:r>
              <a:rPr lang="en-US" sz="1050" dirty="0"/>
              <a:t> </a:t>
            </a:r>
            <a:r>
              <a:rPr lang="en-US" sz="1050" dirty="0" err="1"/>
              <a:t>ko‘ra</a:t>
            </a:r>
            <a:r>
              <a:rPr lang="en-US" sz="1050" dirty="0"/>
              <a:t>, 2025–2034 </a:t>
            </a:r>
            <a:r>
              <a:rPr lang="en-US" sz="1050" dirty="0" err="1"/>
              <a:t>yillar</a:t>
            </a:r>
            <a:r>
              <a:rPr lang="en-US" sz="1050" dirty="0"/>
              <a:t> </a:t>
            </a:r>
            <a:r>
              <a:rPr lang="en-US" sz="1050" dirty="0" err="1"/>
              <a:t>davomida</a:t>
            </a:r>
            <a:r>
              <a:rPr lang="en-US" sz="1050" dirty="0"/>
              <a:t> </a:t>
            </a:r>
            <a:r>
              <a:rPr lang="en-US" sz="1050" dirty="0" err="1"/>
              <a:t>ushbu</a:t>
            </a:r>
            <a:r>
              <a:rPr lang="en-US" sz="1050" dirty="0"/>
              <a:t> </a:t>
            </a:r>
            <a:r>
              <a:rPr lang="en-US" sz="1050" dirty="0" err="1"/>
              <a:t>bozor</a:t>
            </a:r>
            <a:r>
              <a:rPr lang="en-US" sz="1050" dirty="0"/>
              <a:t> </a:t>
            </a:r>
            <a:r>
              <a:rPr lang="en-US" sz="1050" dirty="0" err="1"/>
              <a:t>yiliga</a:t>
            </a:r>
            <a:r>
              <a:rPr lang="en-US" sz="1050" dirty="0"/>
              <a:t> </a:t>
            </a:r>
            <a:r>
              <a:rPr lang="en-US" sz="1050" dirty="0" err="1"/>
              <a:t>o‘rtacha</a:t>
            </a:r>
            <a:r>
              <a:rPr lang="en-US" sz="1050" dirty="0"/>
              <a:t> 4,7 % </a:t>
            </a:r>
            <a:r>
              <a:rPr lang="en-US" sz="1050" dirty="0" err="1"/>
              <a:t>tezlikda</a:t>
            </a:r>
            <a:r>
              <a:rPr lang="en-US" sz="1050" dirty="0"/>
              <a:t> </a:t>
            </a:r>
            <a:r>
              <a:rPr lang="en-US" sz="1050" dirty="0" err="1"/>
              <a:t>o‘sadi</a:t>
            </a:r>
            <a:r>
              <a:rPr lang="en-US" sz="1050" dirty="0"/>
              <a:t>.</a:t>
            </a: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85609" y="3241332"/>
            <a:ext cx="6010391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talabning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ortishi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iste’molchilar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sintetik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o‘g‘itlar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pestitsidlar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qo‘shimchalarsiz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yetishtirilgan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mahsulotlarga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bildirmoqda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iste’molini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aholining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mahsulotlar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xabardorligi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yo‘nalishlarini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Yevropa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Ittifoqi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Xitoy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Osiyo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mamlakatlari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istiqbolli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bozorga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Boshqalar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54616" y="1931208"/>
            <a:ext cx="442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15,3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object 61">
            <a:extLst>
              <a:ext uri="{FF2B5EF4-FFF2-40B4-BE49-F238E27FC236}">
                <a16:creationId xmlns:a16="http://schemas.microsoft.com/office/drawing/2014/main" id="{F87EED0A-2866-431C-9D6E-88BFDFFFAD0D}"/>
              </a:ext>
            </a:extLst>
          </p:cNvPr>
          <p:cNvSpPr/>
          <p:nvPr/>
        </p:nvSpPr>
        <p:spPr>
          <a:xfrm>
            <a:off x="7494777" y="1899245"/>
            <a:ext cx="469500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6">
            <a:extLst>
              <a:ext uri="{FF2B5EF4-FFF2-40B4-BE49-F238E27FC236}">
                <a16:creationId xmlns:a16="http://schemas.microsoft.com/office/drawing/2014/main" id="{02AB4A0F-CDC1-42BE-8C2C-645F32B7996F}"/>
              </a:ext>
            </a:extLst>
          </p:cNvPr>
          <p:cNvSpPr txBox="1"/>
          <p:nvPr/>
        </p:nvSpPr>
        <p:spPr>
          <a:xfrm>
            <a:off x="103628" y="5471399"/>
            <a:ext cx="6038075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200" b="1" dirty="0" err="1">
                <a:solidFill>
                  <a:srgbClr val="0070C0"/>
                </a:solidFill>
              </a:rPr>
              <a:t>Imtiyozlar</a:t>
            </a:r>
            <a:endParaRPr lang="en-US" sz="1200" dirty="0">
              <a:solidFill>
                <a:srgbClr val="0070C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50" dirty="0"/>
              <a:t>2028 </a:t>
            </a:r>
            <a:r>
              <a:rPr lang="en-US" sz="1050" dirty="0" err="1"/>
              <a:t>yil</a:t>
            </a:r>
            <a:r>
              <a:rPr lang="en-US" sz="1050" dirty="0"/>
              <a:t> 1 </a:t>
            </a:r>
            <a:r>
              <a:rPr lang="en-US" sz="1050" dirty="0" err="1"/>
              <a:t>yanvargacha</a:t>
            </a:r>
            <a:r>
              <a:rPr lang="en-US" sz="1050" dirty="0"/>
              <a:t> </a:t>
            </a:r>
            <a:r>
              <a:rPr lang="en-US" sz="1050" dirty="0" err="1"/>
              <a:t>zamonaviy</a:t>
            </a:r>
            <a:r>
              <a:rPr lang="en-US" sz="1050" dirty="0"/>
              <a:t> </a:t>
            </a:r>
            <a:r>
              <a:rPr lang="en-US" sz="1050" dirty="0" err="1"/>
              <a:t>qadoqda</a:t>
            </a:r>
            <a:r>
              <a:rPr lang="en-US" sz="1050" dirty="0"/>
              <a:t> </a:t>
            </a:r>
            <a:r>
              <a:rPr lang="en-US" sz="1050" dirty="0" err="1"/>
              <a:t>meva-sabzavot</a:t>
            </a:r>
            <a:r>
              <a:rPr lang="en-US" sz="1050" dirty="0"/>
              <a:t> </a:t>
            </a:r>
            <a:r>
              <a:rPr lang="en-US" sz="1050" dirty="0" err="1"/>
              <a:t>mahsulotlarini</a:t>
            </a:r>
            <a:r>
              <a:rPr lang="en-US" sz="1050" dirty="0"/>
              <a:t> </a:t>
            </a:r>
            <a:r>
              <a:rPr lang="en-US" sz="1050" dirty="0" err="1"/>
              <a:t>realizatsiya</a:t>
            </a:r>
            <a:r>
              <a:rPr lang="en-US" sz="1050" dirty="0"/>
              <a:t> </a:t>
            </a:r>
            <a:r>
              <a:rPr lang="en-US" sz="1050" dirty="0" err="1"/>
              <a:t>qilganda</a:t>
            </a:r>
            <a:r>
              <a:rPr lang="en-US" sz="1050" dirty="0"/>
              <a:t> </a:t>
            </a:r>
            <a:r>
              <a:rPr lang="en-US" sz="1050" dirty="0" err="1"/>
              <a:t>foyda</a:t>
            </a:r>
            <a:r>
              <a:rPr lang="en-US" sz="1050" dirty="0"/>
              <a:t> </a:t>
            </a:r>
            <a:r>
              <a:rPr lang="en-US" sz="1050" dirty="0" err="1"/>
              <a:t>solig‘i</a:t>
            </a:r>
            <a:r>
              <a:rPr lang="en-US" sz="1050" dirty="0"/>
              <a:t> </a:t>
            </a:r>
            <a:r>
              <a:rPr lang="en-US" sz="1050" dirty="0" err="1"/>
              <a:t>va</a:t>
            </a:r>
            <a:r>
              <a:rPr lang="en-US" sz="1050" dirty="0"/>
              <a:t> </a:t>
            </a:r>
            <a:r>
              <a:rPr lang="en-US" sz="1050" dirty="0" err="1"/>
              <a:t>ijtimoiy</a:t>
            </a:r>
            <a:r>
              <a:rPr lang="en-US" sz="1050" dirty="0"/>
              <a:t> </a:t>
            </a:r>
            <a:r>
              <a:rPr lang="en-US" sz="1050" dirty="0" err="1"/>
              <a:t>soliq</a:t>
            </a:r>
            <a:r>
              <a:rPr lang="en-US" sz="1050" dirty="0"/>
              <a:t> </a:t>
            </a:r>
            <a:r>
              <a:rPr lang="en-US" sz="1050" dirty="0" err="1"/>
              <a:t>stavkalari</a:t>
            </a:r>
            <a:r>
              <a:rPr lang="en-US" sz="1050" dirty="0"/>
              <a:t> 1 % </a:t>
            </a:r>
            <a:r>
              <a:rPr lang="en-US" sz="1050" dirty="0" err="1"/>
              <a:t>miqdorida</a:t>
            </a:r>
            <a:r>
              <a:rPr lang="en-US" sz="1050" dirty="0"/>
              <a:t> </a:t>
            </a:r>
            <a:r>
              <a:rPr lang="en-US" sz="1050" dirty="0" err="1"/>
              <a:t>belgilanadi</a:t>
            </a:r>
            <a:r>
              <a:rPr lang="en-US" sz="1050" dirty="0"/>
              <a:t>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n-US" sz="1050" dirty="0"/>
              <a:t>2027 </a:t>
            </a:r>
            <a:r>
              <a:rPr lang="en-US" sz="1050" dirty="0" err="1"/>
              <a:t>yil</a:t>
            </a:r>
            <a:r>
              <a:rPr lang="en-US" sz="1050" dirty="0"/>
              <a:t> 1 </a:t>
            </a:r>
            <a:r>
              <a:rPr lang="en-US" sz="1050" dirty="0" err="1"/>
              <a:t>aprelgacha</a:t>
            </a:r>
            <a:r>
              <a:rPr lang="en-US" sz="1050" dirty="0"/>
              <a:t> </a:t>
            </a:r>
            <a:r>
              <a:rPr lang="en-US" sz="1050" dirty="0" err="1"/>
              <a:t>meva</a:t>
            </a:r>
            <a:r>
              <a:rPr lang="en-US" sz="1050" dirty="0"/>
              <a:t> </a:t>
            </a:r>
            <a:r>
              <a:rPr lang="en-US" sz="1050" dirty="0" err="1"/>
              <a:t>va</a:t>
            </a:r>
            <a:r>
              <a:rPr lang="en-US" sz="1050" dirty="0"/>
              <a:t> </a:t>
            </a:r>
            <a:r>
              <a:rPr lang="en-US" sz="1050" dirty="0" err="1"/>
              <a:t>sabzavotlarni</a:t>
            </a:r>
            <a:r>
              <a:rPr lang="en-US" sz="1050" dirty="0"/>
              <a:t> (</a:t>
            </a:r>
            <a:r>
              <a:rPr lang="en-US" sz="1050" dirty="0" err="1"/>
              <a:t>jumladan</a:t>
            </a:r>
            <a:r>
              <a:rPr lang="en-US" sz="1050" dirty="0"/>
              <a:t>, </a:t>
            </a:r>
            <a:r>
              <a:rPr lang="en-US" sz="1050" dirty="0" err="1"/>
              <a:t>quritilgan</a:t>
            </a:r>
            <a:r>
              <a:rPr lang="en-US" sz="1050" dirty="0"/>
              <a:t> </a:t>
            </a:r>
            <a:r>
              <a:rPr lang="en-US" sz="1050" dirty="0" err="1"/>
              <a:t>mevalarni</a:t>
            </a:r>
            <a:r>
              <a:rPr lang="en-US" sz="1050" dirty="0"/>
              <a:t>) </a:t>
            </a:r>
            <a:r>
              <a:rPr lang="en-US" sz="1050" dirty="0" err="1"/>
              <a:t>qayta</a:t>
            </a:r>
            <a:r>
              <a:rPr lang="en-US" sz="1050" dirty="0"/>
              <a:t> </a:t>
            </a:r>
            <a:r>
              <a:rPr lang="en-US" sz="1050" dirty="0" err="1"/>
              <a:t>ishlash</a:t>
            </a:r>
            <a:r>
              <a:rPr lang="en-US" sz="1050" dirty="0"/>
              <a:t>, </a:t>
            </a:r>
            <a:r>
              <a:rPr lang="en-US" sz="1050" dirty="0" err="1"/>
              <a:t>qadoqlash</a:t>
            </a:r>
            <a:r>
              <a:rPr lang="en-US" sz="1050" dirty="0"/>
              <a:t> </a:t>
            </a:r>
            <a:r>
              <a:rPr lang="en-US" sz="1050" dirty="0" err="1"/>
              <a:t>va</a:t>
            </a:r>
            <a:r>
              <a:rPr lang="en-US" sz="1050" dirty="0"/>
              <a:t> </a:t>
            </a:r>
            <a:r>
              <a:rPr lang="en-US" sz="1050" dirty="0" err="1"/>
              <a:t>saralash</a:t>
            </a:r>
            <a:r>
              <a:rPr lang="en-US" sz="1050" dirty="0"/>
              <a:t> </a:t>
            </a:r>
            <a:r>
              <a:rPr lang="en-US" sz="1050" dirty="0" err="1"/>
              <a:t>uchun</a:t>
            </a:r>
            <a:r>
              <a:rPr lang="en-US" sz="1050" dirty="0"/>
              <a:t> </a:t>
            </a:r>
            <a:r>
              <a:rPr lang="en-US" sz="1050" dirty="0" err="1"/>
              <a:t>mo‘ljallangan</a:t>
            </a:r>
            <a:r>
              <a:rPr lang="en-US" sz="1050" dirty="0"/>
              <a:t> </a:t>
            </a:r>
            <a:r>
              <a:rPr lang="en-US" sz="1050" dirty="0" err="1"/>
              <a:t>uskunalarni</a:t>
            </a:r>
            <a:r>
              <a:rPr lang="en-US" sz="1050" dirty="0"/>
              <a:t> import </a:t>
            </a:r>
            <a:r>
              <a:rPr lang="en-US" sz="1050" dirty="0" err="1"/>
              <a:t>qilishda</a:t>
            </a:r>
            <a:r>
              <a:rPr lang="en-US" sz="1050" dirty="0"/>
              <a:t> </a:t>
            </a:r>
            <a:r>
              <a:rPr lang="en-US" sz="1050" dirty="0" err="1"/>
              <a:t>bojxona</a:t>
            </a:r>
            <a:r>
              <a:rPr lang="en-US" sz="1050" dirty="0"/>
              <a:t> </a:t>
            </a:r>
            <a:r>
              <a:rPr lang="en-US" sz="1050" dirty="0" err="1"/>
              <a:t>boji</a:t>
            </a:r>
            <a:r>
              <a:rPr lang="en-US" sz="1050" dirty="0"/>
              <a:t> </a:t>
            </a:r>
            <a:r>
              <a:rPr lang="en-US" sz="1050" dirty="0" err="1"/>
              <a:t>stavkasi</a:t>
            </a:r>
            <a:r>
              <a:rPr lang="en-US" sz="1050" dirty="0"/>
              <a:t> 1 % </a:t>
            </a:r>
            <a:r>
              <a:rPr lang="en-US" sz="1050" dirty="0" err="1"/>
              <a:t>miqdorida</a:t>
            </a:r>
            <a:r>
              <a:rPr lang="en-US" sz="1050" dirty="0"/>
              <a:t> </a:t>
            </a:r>
            <a:r>
              <a:rPr lang="en-US" sz="1050" dirty="0" err="1"/>
              <a:t>qo‘llaniladi</a:t>
            </a:r>
            <a:r>
              <a:rPr lang="en-US" sz="105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50" dirty="0"/>
              <a:t>2025–2026 </a:t>
            </a:r>
            <a:r>
              <a:rPr lang="en-US" sz="1050" dirty="0" err="1"/>
              <a:t>yillarda</a:t>
            </a:r>
            <a:r>
              <a:rPr lang="en-US" sz="1050" dirty="0"/>
              <a:t> </a:t>
            </a:r>
            <a:r>
              <a:rPr lang="en-US" sz="1050" dirty="0" err="1"/>
              <a:t>qishloq</a:t>
            </a:r>
            <a:r>
              <a:rPr lang="en-US" sz="1050" dirty="0"/>
              <a:t> </a:t>
            </a:r>
            <a:r>
              <a:rPr lang="en-US" sz="1050" dirty="0" err="1"/>
              <a:t>xo‘jaligi</a:t>
            </a:r>
            <a:r>
              <a:rPr lang="en-US" sz="1050" dirty="0"/>
              <a:t> </a:t>
            </a:r>
            <a:r>
              <a:rPr lang="en-US" sz="1050" dirty="0" err="1"/>
              <a:t>sohasida</a:t>
            </a:r>
            <a:r>
              <a:rPr lang="en-US" sz="1050" dirty="0"/>
              <a:t>, </a:t>
            </a:r>
            <a:r>
              <a:rPr lang="en-US" sz="1050" dirty="0" err="1"/>
              <a:t>xususan</a:t>
            </a:r>
            <a:r>
              <a:rPr lang="en-US" sz="1050" dirty="0"/>
              <a:t>, </a:t>
            </a:r>
            <a:r>
              <a:rPr lang="en-US" sz="1050" dirty="0" err="1"/>
              <a:t>meva</a:t>
            </a:r>
            <a:r>
              <a:rPr lang="en-US" sz="1050" dirty="0"/>
              <a:t> </a:t>
            </a:r>
            <a:r>
              <a:rPr lang="en-US" sz="1050" dirty="0" err="1"/>
              <a:t>va</a:t>
            </a:r>
            <a:r>
              <a:rPr lang="en-US" sz="1050" dirty="0"/>
              <a:t> </a:t>
            </a:r>
            <a:r>
              <a:rPr lang="en-US" sz="1050" dirty="0" err="1"/>
              <a:t>sabzavot</a:t>
            </a:r>
            <a:r>
              <a:rPr lang="en-US" sz="1050" dirty="0"/>
              <a:t> </a:t>
            </a:r>
            <a:r>
              <a:rPr lang="en-US" sz="1050" dirty="0" err="1"/>
              <a:t>yetishtirish</a:t>
            </a:r>
            <a:r>
              <a:rPr lang="en-US" sz="1050" dirty="0"/>
              <a:t> </a:t>
            </a:r>
            <a:r>
              <a:rPr lang="en-US" sz="1050" dirty="0" err="1"/>
              <a:t>bilan</a:t>
            </a:r>
            <a:r>
              <a:rPr lang="en-US" sz="1050" dirty="0"/>
              <a:t> </a:t>
            </a:r>
            <a:r>
              <a:rPr lang="en-US" sz="1050" dirty="0" err="1"/>
              <a:t>shug‘ullanuvchi</a:t>
            </a:r>
            <a:r>
              <a:rPr lang="en-US" sz="1050" dirty="0"/>
              <a:t> </a:t>
            </a:r>
            <a:r>
              <a:rPr lang="en-US" sz="1050" dirty="0" err="1"/>
              <a:t>kooperativlarga</a:t>
            </a:r>
            <a:r>
              <a:rPr lang="en-US" sz="1050" dirty="0"/>
              <a:t> </a:t>
            </a:r>
            <a:r>
              <a:rPr lang="en-US" sz="1050" dirty="0" err="1"/>
              <a:t>mahsulotni</a:t>
            </a:r>
            <a:r>
              <a:rPr lang="en-US" sz="1050" dirty="0"/>
              <a:t> </a:t>
            </a:r>
            <a:r>
              <a:rPr lang="en-US" sz="1050" dirty="0" err="1"/>
              <a:t>saralash</a:t>
            </a:r>
            <a:r>
              <a:rPr lang="en-US" sz="1050" dirty="0"/>
              <a:t> </a:t>
            </a:r>
            <a:r>
              <a:rPr lang="en-US" sz="1050" dirty="0" err="1"/>
              <a:t>va</a:t>
            </a:r>
            <a:r>
              <a:rPr lang="en-US" sz="1050" dirty="0"/>
              <a:t> </a:t>
            </a:r>
            <a:r>
              <a:rPr lang="en-US" sz="1050" dirty="0" err="1"/>
              <a:t>qadoqlash</a:t>
            </a:r>
            <a:r>
              <a:rPr lang="en-US" sz="1050" dirty="0"/>
              <a:t> </a:t>
            </a:r>
            <a:r>
              <a:rPr lang="en-US" sz="1050" dirty="0" err="1"/>
              <a:t>xarajatlarining</a:t>
            </a:r>
            <a:r>
              <a:rPr lang="en-US" sz="1050" dirty="0"/>
              <a:t> 25 % </a:t>
            </a:r>
            <a:r>
              <a:rPr lang="en-US" sz="1050" dirty="0" err="1"/>
              <a:t>qismini</a:t>
            </a:r>
            <a:r>
              <a:rPr lang="en-US" sz="1050" dirty="0"/>
              <a:t> </a:t>
            </a:r>
            <a:r>
              <a:rPr lang="en-US" sz="1050" dirty="0" err="1"/>
              <a:t>davlat</a:t>
            </a:r>
            <a:r>
              <a:rPr lang="en-US" sz="1050" dirty="0"/>
              <a:t> </a:t>
            </a:r>
            <a:r>
              <a:rPr lang="en-US" sz="1050" dirty="0" err="1"/>
              <a:t>qoplaydi</a:t>
            </a:r>
            <a:r>
              <a:rPr lang="en-US" sz="105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5EB80-919F-4CAE-90CA-35E710B40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1" y="751836"/>
            <a:ext cx="3265815" cy="1755985"/>
          </a:xfrm>
          <a:prstGeom prst="rect">
            <a:avLst/>
          </a:prstGeom>
        </p:spPr>
      </p:pic>
      <p:sp>
        <p:nvSpPr>
          <p:cNvPr id="105" name="object 60">
            <a:extLst>
              <a:ext uri="{FF2B5EF4-FFF2-40B4-BE49-F238E27FC236}">
                <a16:creationId xmlns:a16="http://schemas.microsoft.com/office/drawing/2014/main" id="{5E028B90-2EF0-4344-AA50-E2F22B1620D8}"/>
              </a:ext>
            </a:extLst>
          </p:cNvPr>
          <p:cNvSpPr txBox="1"/>
          <p:nvPr/>
        </p:nvSpPr>
        <p:spPr>
          <a:xfrm>
            <a:off x="8059804" y="1608352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41,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ming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07" name="object 60">
            <a:extLst>
              <a:ext uri="{FF2B5EF4-FFF2-40B4-BE49-F238E27FC236}">
                <a16:creationId xmlns:a16="http://schemas.microsoft.com/office/drawing/2014/main" id="{768AC46C-E117-42EC-A586-09A4379EF20E}"/>
              </a:ext>
            </a:extLst>
          </p:cNvPr>
          <p:cNvSpPr txBox="1"/>
          <p:nvPr/>
        </p:nvSpPr>
        <p:spPr>
          <a:xfrm>
            <a:off x="8080049" y="1937120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2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13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 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ming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11" name="object 60">
            <a:extLst>
              <a:ext uri="{FF2B5EF4-FFF2-40B4-BE49-F238E27FC236}">
                <a16:creationId xmlns:a16="http://schemas.microsoft.com/office/drawing/2014/main" id="{20AAF75C-D473-405B-A024-7BBDB34A6DC4}"/>
              </a:ext>
            </a:extLst>
          </p:cNvPr>
          <p:cNvSpPr txBox="1"/>
          <p:nvPr/>
        </p:nvSpPr>
        <p:spPr>
          <a:xfrm>
            <a:off x="8103277" y="2304307"/>
            <a:ext cx="10972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2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lang="en-US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ru-RU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 </a:t>
            </a:r>
            <a:r>
              <a:rPr lang="uz-Latn-UZ" sz="12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ming</a:t>
            </a:r>
            <a:endParaRPr sz="1200" kern="0" spc="-1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F845C6-4A82-4342-9E71-162F94223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176" y="2868044"/>
            <a:ext cx="4066085" cy="1886562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AF893BB8-BB7A-92B9-ECA1-D62524D4B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369" y="854628"/>
            <a:ext cx="255005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" eaLnBrk="0" fontAlgn="base" hangingPunct="0">
              <a:spcBef>
                <a:spcPts val="95"/>
              </a:spcBef>
              <a:spcAft>
                <a:spcPct val="0"/>
              </a:spcAft>
            </a:pPr>
            <a:r>
              <a:rPr lang="ru-RU" altLang="ru-RU" sz="1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</a:t>
            </a:r>
            <a:b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Agrosanoat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oziq-ovqat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sanoati</a:t>
            </a:r>
            <a:endParaRPr lang="ru-RU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04DC440C-3033-6147-963D-7B0A6A87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642" y="1306406"/>
            <a:ext cx="2923261" cy="10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Loyihaning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endParaRPr kumimoji="0" lang="en-US" altLang="ru-RU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Global G.A.P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Halal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standartlari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talablariga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sabzavot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ko‘kat</a:t>
            </a:r>
            <a:r>
              <a:rPr kumimoji="0" lang="en-US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 </a:t>
            </a:r>
            <a:r>
              <a:rPr kumimoji="0" lang="en-US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yetishtirish</a:t>
            </a:r>
            <a:r>
              <a:rPr kumimoji="0" lang="en-US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Startap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loyihani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xorijiy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mahalliy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investorlarni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hamkorlikka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etamiz</a:t>
            </a: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8F41ECA7-8587-E2C3-2D44-86CE45B41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4" y="2964333"/>
            <a:ext cx="4347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dehqonchilik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sohasiga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investitsiya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F37857C-CCA2-C396-7E8E-586950FBB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612" y="153097"/>
            <a:ext cx="4599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Xalqaro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transport-logistika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yo‘laklari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16865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475252" y="4428250"/>
            <a:ext cx="2702987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Dunyoning</a:t>
            </a:r>
            <a:r>
              <a:rPr lang="en-US" sz="1050" b="1" dirty="0">
                <a:solidFill>
                  <a:srgbClr val="002060"/>
                </a:solidFill>
                <a:latin typeface="Montserrat" panose="00000500000000000000" pitchFamily="2" charset="-52"/>
              </a:rPr>
              <a:t> 90 ta </a:t>
            </a:r>
            <a:r>
              <a:rPr lang="en-US" sz="105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mamlakati</a:t>
            </a:r>
            <a:r>
              <a:rPr lang="en-US" sz="105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fuqarolari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uchun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vizasiz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rejim</a:t>
            </a:r>
            <a:endParaRPr lang="uz-Latn-UZ" sz="1050" b="1" dirty="0">
              <a:solidFill>
                <a:schemeClr val="tx2"/>
              </a:solidFill>
              <a:latin typeface="Montserrat" panose="00000500000000000000" pitchFamily="2" charset="-52"/>
            </a:endParaRPr>
          </a:p>
          <a:p>
            <a:endParaRPr lang="en-US" sz="1050" dirty="0">
              <a:solidFill>
                <a:schemeClr val="tx2"/>
              </a:solidFill>
              <a:latin typeface="Montserrat" panose="00000500000000000000" pitchFamily="2" charset="-52"/>
            </a:endParaRPr>
          </a:p>
          <a:p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O‘zbekiston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aeroportlarida</a:t>
            </a:r>
            <a:r>
              <a:rPr lang="en-US" sz="1050" b="1" dirty="0">
                <a:solidFill>
                  <a:srgbClr val="002060"/>
                </a:solidFill>
                <a:latin typeface="Montserrat" panose="00000500000000000000" pitchFamily="2" charset="-52"/>
              </a:rPr>
              <a:t> 59 ta </a:t>
            </a:r>
            <a:r>
              <a:rPr lang="en-US" sz="105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turli</a:t>
            </a:r>
            <a:r>
              <a:rPr lang="en-US" sz="105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aviakompaniya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faoliyat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yuritadi</a:t>
            </a:r>
            <a:endParaRPr lang="uz-Latn-UZ" sz="1050" b="1" dirty="0">
              <a:solidFill>
                <a:schemeClr val="tx2"/>
              </a:solidFill>
              <a:latin typeface="Montserrat" panose="00000500000000000000" pitchFamily="2" charset="-52"/>
            </a:endParaRPr>
          </a:p>
          <a:p>
            <a:endParaRPr lang="en-US" sz="1050" dirty="0">
              <a:solidFill>
                <a:schemeClr val="tx2"/>
              </a:solidFill>
              <a:latin typeface="Montserrat" panose="00000500000000000000" pitchFamily="2" charset="-52"/>
            </a:endParaRPr>
          </a:p>
          <a:p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Mamlakat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bo‘ylab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>
                <a:solidFill>
                  <a:srgbClr val="002060"/>
                </a:solidFill>
                <a:latin typeface="Montserrat" panose="00000500000000000000" pitchFamily="2" charset="-52"/>
              </a:rPr>
              <a:t>11 ta </a:t>
            </a:r>
            <a:r>
              <a:rPr lang="en-US" sz="105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aeroport</a:t>
            </a:r>
            <a:r>
              <a:rPr lang="en-US" sz="105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mavjud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bo‘lib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,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asosiylari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Toshkent, Samarqand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va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Buxoro</a:t>
            </a:r>
            <a:r>
              <a:rPr lang="en-US" sz="1050" b="1" dirty="0">
                <a:solidFill>
                  <a:schemeClr val="tx2"/>
                </a:solidFill>
                <a:latin typeface="Montserrat" panose="00000500000000000000" pitchFamily="2" charset="-52"/>
              </a:rPr>
              <a:t> </a:t>
            </a:r>
            <a:r>
              <a:rPr lang="en-US" sz="1050" b="1" dirty="0" err="1">
                <a:solidFill>
                  <a:schemeClr val="tx2"/>
                </a:solidFill>
                <a:latin typeface="Montserrat" panose="00000500000000000000" pitchFamily="2" charset="-52"/>
              </a:rPr>
              <a:t>hisoblanadi</a:t>
            </a:r>
            <a:endParaRPr lang="en-US" sz="1050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824CE-6E27-1785-6AD0-DFA4DB05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382" y="175786"/>
            <a:ext cx="89361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Toshkent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va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O‘zbekistonning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boshqa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aeroportlaridan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kumimoji="0" lang="ru-RU" alt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aviaqatnovlar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643</Words>
  <Application>Microsoft Office PowerPoint</Application>
  <PresentationFormat>Широкоэкранный</PresentationFormat>
  <Paragraphs>115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Meva va sabzavotlarni aeroponika usulida yetishtirish (Startap loyiha)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23</cp:revision>
  <dcterms:created xsi:type="dcterms:W3CDTF">2025-05-23T14:06:58Z</dcterms:created>
  <dcterms:modified xsi:type="dcterms:W3CDTF">2025-08-14T10:43:51Z</dcterms:modified>
</cp:coreProperties>
</file>