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509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CCEBEE"/>
    <a:srgbClr val="6F99C0"/>
    <a:srgbClr val="009999"/>
    <a:srgbClr val="B6E2E7"/>
    <a:srgbClr val="00CC99"/>
    <a:srgbClr val="2F6EA4"/>
    <a:srgbClr val="316FA8"/>
    <a:srgbClr val="79A0C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5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19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6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0D13B4-1358-494E-A6AC-E41527D674E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F1548C-8171-4A03-BC75-B8D5A4519C9C}">
      <dgm:prSet phldrT="[Текст]"/>
      <dgm:spPr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  <a:p>
          <a:endParaRPr lang="en-US" dirty="0"/>
        </a:p>
        <a:p>
          <a:endParaRPr lang="ru-RU" dirty="0"/>
        </a:p>
      </dgm:t>
    </dgm:pt>
    <dgm:pt modelId="{59112516-18FA-425D-AAFD-8F122D09FDEA}" type="parTrans" cxnId="{72C0562E-9F0F-4E36-AF1E-AE0245EC694C}">
      <dgm:prSet/>
      <dgm:spPr/>
      <dgm:t>
        <a:bodyPr/>
        <a:lstStyle/>
        <a:p>
          <a:endParaRPr lang="ru-RU"/>
        </a:p>
      </dgm:t>
    </dgm:pt>
    <dgm:pt modelId="{C31F573E-C8F3-4220-9113-2E089BF2BA79}" type="sibTrans" cxnId="{72C0562E-9F0F-4E36-AF1E-AE0245EC694C}">
      <dgm:prSet/>
      <dgm:spPr/>
      <dgm:t>
        <a:bodyPr/>
        <a:lstStyle/>
        <a:p>
          <a:endParaRPr lang="ru-RU"/>
        </a:p>
      </dgm:t>
    </dgm:pt>
    <dgm:pt modelId="{95E41F81-9B54-4BA5-BE3C-C649464AFD33}">
      <dgm:prSet phldrT="[Текст]"/>
      <dgm:spPr/>
      <dgm:t>
        <a:bodyPr/>
        <a:lstStyle/>
        <a:p>
          <a:endParaRPr lang="ru-RU" dirty="0"/>
        </a:p>
      </dgm:t>
    </dgm:pt>
    <dgm:pt modelId="{85B727FF-F538-47EC-B360-F7F9E2B86AA0}" type="parTrans" cxnId="{CD4100BE-9E25-4F79-8771-8C489A60E931}">
      <dgm:prSet/>
      <dgm:spPr/>
      <dgm:t>
        <a:bodyPr/>
        <a:lstStyle/>
        <a:p>
          <a:endParaRPr lang="ru-RU"/>
        </a:p>
      </dgm:t>
    </dgm:pt>
    <dgm:pt modelId="{7B008CB4-0B8E-4569-831A-A6F5641FFDA8}" type="sibTrans" cxnId="{CD4100BE-9E25-4F79-8771-8C489A60E931}">
      <dgm:prSet/>
      <dgm:spPr/>
      <dgm:t>
        <a:bodyPr/>
        <a:lstStyle/>
        <a:p>
          <a:endParaRPr lang="ru-RU"/>
        </a:p>
      </dgm:t>
    </dgm:pt>
    <dgm:pt modelId="{05BB05B8-1B57-417D-9B92-4D9B583DD040}">
      <dgm:prSet phldrT="[Текст]"/>
      <dgm:spPr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  <a:p>
          <a:endParaRPr lang="en-US" dirty="0"/>
        </a:p>
        <a:p>
          <a:endParaRPr lang="ru-RU" dirty="0"/>
        </a:p>
      </dgm:t>
    </dgm:pt>
    <dgm:pt modelId="{3F91DF87-34AF-449A-A1B2-81E119D4B25E}" type="parTrans" cxnId="{429D40B3-D067-4368-98AF-E1061CC2F771}">
      <dgm:prSet/>
      <dgm:spPr/>
      <dgm:t>
        <a:bodyPr/>
        <a:lstStyle/>
        <a:p>
          <a:endParaRPr lang="ru-RU"/>
        </a:p>
      </dgm:t>
    </dgm:pt>
    <dgm:pt modelId="{63C60DA0-3914-4911-BDDE-C2B81E84BFA8}" type="sibTrans" cxnId="{429D40B3-D067-4368-98AF-E1061CC2F771}">
      <dgm:prSet/>
      <dgm:spPr/>
      <dgm:t>
        <a:bodyPr/>
        <a:lstStyle/>
        <a:p>
          <a:endParaRPr lang="ru-RU"/>
        </a:p>
      </dgm:t>
    </dgm:pt>
    <dgm:pt modelId="{2544BC53-0311-4DDB-9463-6DD68B8E83E7}">
      <dgm:prSet phldrT="[Текст]"/>
      <dgm:spPr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  <a:p>
          <a:endParaRPr lang="en-US" dirty="0"/>
        </a:p>
        <a:p>
          <a:endParaRPr lang="ru-RU" dirty="0"/>
        </a:p>
      </dgm:t>
    </dgm:pt>
    <dgm:pt modelId="{FE38FC8A-E4B4-45AB-B624-4AE2475202DC}" type="parTrans" cxnId="{1A352D35-D8F4-4F61-9E56-86DC9CFEB5FF}">
      <dgm:prSet/>
      <dgm:spPr/>
      <dgm:t>
        <a:bodyPr/>
        <a:lstStyle/>
        <a:p>
          <a:endParaRPr lang="ru-RU"/>
        </a:p>
      </dgm:t>
    </dgm:pt>
    <dgm:pt modelId="{81B68F27-4D17-49F6-88DF-5E0B79F5E789}" type="sibTrans" cxnId="{1A352D35-D8F4-4F61-9E56-86DC9CFEB5FF}">
      <dgm:prSet/>
      <dgm:spPr/>
      <dgm:t>
        <a:bodyPr/>
        <a:lstStyle/>
        <a:p>
          <a:endParaRPr lang="ru-RU"/>
        </a:p>
      </dgm:t>
    </dgm:pt>
    <dgm:pt modelId="{43CEED05-26F7-4BCF-95A2-9DFD5FB5CDD9}">
      <dgm:prSet phldrT="[Текст]"/>
      <dgm:spPr>
        <a:blipFill rotWithShape="0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  <a:p>
          <a:endParaRPr lang="en-US" dirty="0"/>
        </a:p>
        <a:p>
          <a:endParaRPr lang="ru-RU" dirty="0"/>
        </a:p>
      </dgm:t>
    </dgm:pt>
    <dgm:pt modelId="{1AE3ADAC-26B3-453C-8A67-2C24755DB17F}" type="parTrans" cxnId="{36F07C77-346A-479E-823E-6866B10C559F}">
      <dgm:prSet/>
      <dgm:spPr/>
      <dgm:t>
        <a:bodyPr/>
        <a:lstStyle/>
        <a:p>
          <a:endParaRPr lang="ru-RU"/>
        </a:p>
      </dgm:t>
    </dgm:pt>
    <dgm:pt modelId="{53CD81AD-E08F-4D2D-89DE-43C41A3A0F9F}" type="sibTrans" cxnId="{36F07C77-346A-479E-823E-6866B10C559F}">
      <dgm:prSet/>
      <dgm:spPr/>
      <dgm:t>
        <a:bodyPr/>
        <a:lstStyle/>
        <a:p>
          <a:endParaRPr lang="ru-RU"/>
        </a:p>
      </dgm:t>
    </dgm:pt>
    <dgm:pt modelId="{A1705F58-C601-494E-A4AE-7BED76D17EE3}">
      <dgm:prSet phldrT="[Текст]"/>
      <dgm:spPr>
        <a:blipFill rotWithShape="0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  <a:p>
          <a:endParaRPr lang="ru-RU" dirty="0"/>
        </a:p>
      </dgm:t>
    </dgm:pt>
    <dgm:pt modelId="{C87C2D1D-C6FD-4521-8B97-3D2D924CA752}" type="parTrans" cxnId="{369E65CE-8017-44D5-84C1-4E1D3A8CB621}">
      <dgm:prSet/>
      <dgm:spPr/>
      <dgm:t>
        <a:bodyPr/>
        <a:lstStyle/>
        <a:p>
          <a:endParaRPr lang="ru-RU"/>
        </a:p>
      </dgm:t>
    </dgm:pt>
    <dgm:pt modelId="{E73ADA41-415F-40C8-B97C-633D4D5F4720}" type="sibTrans" cxnId="{369E65CE-8017-44D5-84C1-4E1D3A8CB621}">
      <dgm:prSet/>
      <dgm:spPr/>
      <dgm:t>
        <a:bodyPr/>
        <a:lstStyle/>
        <a:p>
          <a:endParaRPr lang="ru-RU"/>
        </a:p>
      </dgm:t>
    </dgm:pt>
    <dgm:pt modelId="{31108260-565C-4646-A92D-CA850E499C07}" type="pres">
      <dgm:prSet presAssocID="{030D13B4-1358-494E-A6AC-E41527D674E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8DF2DDC-EE98-4E53-81B6-82BDB93CC504}" type="pres">
      <dgm:prSet presAssocID="{030D13B4-1358-494E-A6AC-E41527D674E2}" presName="cycle" presStyleCnt="0"/>
      <dgm:spPr/>
    </dgm:pt>
    <dgm:pt modelId="{FF282C23-659F-4792-913E-E3912F4D7C0A}" type="pres">
      <dgm:prSet presAssocID="{030D13B4-1358-494E-A6AC-E41527D674E2}" presName="centerShape" presStyleCnt="0"/>
      <dgm:spPr/>
    </dgm:pt>
    <dgm:pt modelId="{15FC7ED8-A883-4BCB-8AD9-65BA71EE1F55}" type="pres">
      <dgm:prSet presAssocID="{030D13B4-1358-494E-A6AC-E41527D674E2}" presName="connSite" presStyleLbl="node1" presStyleIdx="0" presStyleCnt="6"/>
      <dgm:spPr/>
    </dgm:pt>
    <dgm:pt modelId="{9EF2A747-42DD-4239-8E61-8F3A52EA90A1}" type="pres">
      <dgm:prSet presAssocID="{030D13B4-1358-494E-A6AC-E41527D674E2}" presName="visible" presStyleLbl="node1" presStyleIdx="0" presStyleCnt="6" custScaleX="187655" custScaleY="194190" custLinFactNeighborX="-29414" custLinFactNeighborY="-10445"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</dgm:spPr>
    </dgm:pt>
    <dgm:pt modelId="{21489586-B634-4BF9-9394-A2B2C13A3EEB}" type="pres">
      <dgm:prSet presAssocID="{59112516-18FA-425D-AAFD-8F122D09FDEA}" presName="Name25" presStyleLbl="parChTrans1D1" presStyleIdx="0" presStyleCnt="5"/>
      <dgm:spPr/>
    </dgm:pt>
    <dgm:pt modelId="{EC1CE0B0-4642-4F43-95DB-62504F18BA6B}" type="pres">
      <dgm:prSet presAssocID="{EAF1548C-8171-4A03-BC75-B8D5A4519C9C}" presName="node" presStyleCnt="0"/>
      <dgm:spPr/>
    </dgm:pt>
    <dgm:pt modelId="{62073F17-6CCF-4C08-8583-52798A2FCB93}" type="pres">
      <dgm:prSet presAssocID="{EAF1548C-8171-4A03-BC75-B8D5A4519C9C}" presName="parentNode" presStyleLbl="node1" presStyleIdx="1" presStyleCnt="6" custScaleX="107780" custScaleY="99895" custLinFactNeighborX="-22437" custLinFactNeighborY="-15872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B7A470D5-4623-4616-B809-2330FA2184F3}" type="pres">
      <dgm:prSet presAssocID="{EAF1548C-8171-4A03-BC75-B8D5A4519C9C}" presName="childNode" presStyleLbl="revTx" presStyleIdx="0" presStyleCnt="1">
        <dgm:presLayoutVars>
          <dgm:bulletEnabled val="1"/>
        </dgm:presLayoutVars>
      </dgm:prSet>
      <dgm:spPr/>
    </dgm:pt>
    <dgm:pt modelId="{73C408D8-5623-4BFA-8723-5E1BB69CD8DB}" type="pres">
      <dgm:prSet presAssocID="{3F91DF87-34AF-449A-A1B2-81E119D4B25E}" presName="Name25" presStyleLbl="parChTrans1D1" presStyleIdx="1" presStyleCnt="5"/>
      <dgm:spPr/>
    </dgm:pt>
    <dgm:pt modelId="{B35C91BA-4330-4C09-B68C-8CF624C492E5}" type="pres">
      <dgm:prSet presAssocID="{05BB05B8-1B57-417D-9B92-4D9B583DD040}" presName="node" presStyleCnt="0"/>
      <dgm:spPr/>
    </dgm:pt>
    <dgm:pt modelId="{AA085700-8FC0-46E1-936C-F55F78800913}" type="pres">
      <dgm:prSet presAssocID="{05BB05B8-1B57-417D-9B92-4D9B583DD040}" presName="parentNode" presStyleLbl="node1" presStyleIdx="2" presStyleCnt="6" custScaleX="107780" custScaleY="99895" custLinFactNeighborX="22749" custLinFactNeighborY="-23975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9F8E6C93-3115-4F09-B17C-EADB7D3059BC}" type="pres">
      <dgm:prSet presAssocID="{05BB05B8-1B57-417D-9B92-4D9B583DD040}" presName="childNode" presStyleLbl="revTx" presStyleIdx="0" presStyleCnt="1">
        <dgm:presLayoutVars>
          <dgm:bulletEnabled val="1"/>
        </dgm:presLayoutVars>
      </dgm:prSet>
      <dgm:spPr/>
    </dgm:pt>
    <dgm:pt modelId="{65707A82-9355-4B47-B3CD-7177F6E203FF}" type="pres">
      <dgm:prSet presAssocID="{FE38FC8A-E4B4-45AB-B624-4AE2475202DC}" presName="Name25" presStyleLbl="parChTrans1D1" presStyleIdx="2" presStyleCnt="5"/>
      <dgm:spPr/>
    </dgm:pt>
    <dgm:pt modelId="{E0A90E76-8065-4ACE-8816-4533608A8D8F}" type="pres">
      <dgm:prSet presAssocID="{2544BC53-0311-4DDB-9463-6DD68B8E83E7}" presName="node" presStyleCnt="0"/>
      <dgm:spPr/>
    </dgm:pt>
    <dgm:pt modelId="{CFFC53AA-5B40-4E62-9F43-D52DABAFFB1D}" type="pres">
      <dgm:prSet presAssocID="{2544BC53-0311-4DDB-9463-6DD68B8E83E7}" presName="parentNode" presStyleLbl="node1" presStyleIdx="3" presStyleCnt="6" custScaleX="107780" custScaleY="99895" custLinFactNeighborX="16909" custLinFactNeighborY="-31965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FBFE4BC-F561-4A1B-8378-6A39A837EA77}" type="pres">
      <dgm:prSet presAssocID="{2544BC53-0311-4DDB-9463-6DD68B8E83E7}" presName="childNode" presStyleLbl="revTx" presStyleIdx="0" presStyleCnt="1">
        <dgm:presLayoutVars>
          <dgm:bulletEnabled val="1"/>
        </dgm:presLayoutVars>
      </dgm:prSet>
      <dgm:spPr/>
    </dgm:pt>
    <dgm:pt modelId="{35AC6577-FA39-41F1-9DE0-AA3206DB3A71}" type="pres">
      <dgm:prSet presAssocID="{1AE3ADAC-26B3-453C-8A67-2C24755DB17F}" presName="Name25" presStyleLbl="parChTrans1D1" presStyleIdx="3" presStyleCnt="5"/>
      <dgm:spPr/>
    </dgm:pt>
    <dgm:pt modelId="{A00214F5-27D7-4F0A-B9C3-7D6E4E743825}" type="pres">
      <dgm:prSet presAssocID="{43CEED05-26F7-4BCF-95A2-9DFD5FB5CDD9}" presName="node" presStyleCnt="0"/>
      <dgm:spPr/>
    </dgm:pt>
    <dgm:pt modelId="{A4B5BD2F-3FA6-41E0-86D6-190D3D5B8D60}" type="pres">
      <dgm:prSet presAssocID="{43CEED05-26F7-4BCF-95A2-9DFD5FB5CDD9}" presName="parentNode" presStyleLbl="node1" presStyleIdx="4" presStyleCnt="6" custScaleX="107780" custScaleY="99895" custLinFactNeighborX="-3090" custLinFactNeighborY="-39112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DAFF160-4F03-4620-B1E8-CB6CC45D006A}" type="pres">
      <dgm:prSet presAssocID="{43CEED05-26F7-4BCF-95A2-9DFD5FB5CDD9}" presName="childNode" presStyleLbl="revTx" presStyleIdx="0" presStyleCnt="1">
        <dgm:presLayoutVars>
          <dgm:bulletEnabled val="1"/>
        </dgm:presLayoutVars>
      </dgm:prSet>
      <dgm:spPr/>
    </dgm:pt>
    <dgm:pt modelId="{DCD1D14F-DFF4-4DC5-BF4C-80BDA3777D98}" type="pres">
      <dgm:prSet presAssocID="{C87C2D1D-C6FD-4521-8B97-3D2D924CA752}" presName="Name25" presStyleLbl="parChTrans1D1" presStyleIdx="4" presStyleCnt="5"/>
      <dgm:spPr/>
    </dgm:pt>
    <dgm:pt modelId="{7EBAC34D-8877-46DB-BDF5-5D16C07F38BF}" type="pres">
      <dgm:prSet presAssocID="{A1705F58-C601-494E-A4AE-7BED76D17EE3}" presName="node" presStyleCnt="0"/>
      <dgm:spPr/>
    </dgm:pt>
    <dgm:pt modelId="{9B2CAA3F-2F6B-42B5-BA6C-D0F95C5F3E0E}" type="pres">
      <dgm:prSet presAssocID="{A1705F58-C601-494E-A4AE-7BED76D17EE3}" presName="parentNode" presStyleLbl="node1" presStyleIdx="5" presStyleCnt="6" custScaleX="107780" custScaleY="99895" custLinFactNeighborX="-38312" custLinFactNeighborY="-5323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3ABAA699-857E-4683-8331-C7E3F616CE53}" type="pres">
      <dgm:prSet presAssocID="{A1705F58-C601-494E-A4AE-7BED76D17EE3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1A2C160B-E7F4-4715-A8F5-D9F17CEA7673}" type="presOf" srcId="{3F91DF87-34AF-449A-A1B2-81E119D4B25E}" destId="{73C408D8-5623-4BFA-8723-5E1BB69CD8DB}" srcOrd="0" destOrd="0" presId="urn:microsoft.com/office/officeart/2005/8/layout/radial2"/>
    <dgm:cxn modelId="{8E650A1B-98FB-4B9C-9DEB-478899544525}" type="presOf" srcId="{EAF1548C-8171-4A03-BC75-B8D5A4519C9C}" destId="{62073F17-6CCF-4C08-8583-52798A2FCB93}" srcOrd="0" destOrd="0" presId="urn:microsoft.com/office/officeart/2005/8/layout/radial2"/>
    <dgm:cxn modelId="{F8DE8E2A-5F8E-4BAC-90CD-B25151B9ADBE}" type="presOf" srcId="{59112516-18FA-425D-AAFD-8F122D09FDEA}" destId="{21489586-B634-4BF9-9394-A2B2C13A3EEB}" srcOrd="0" destOrd="0" presId="urn:microsoft.com/office/officeart/2005/8/layout/radial2"/>
    <dgm:cxn modelId="{72C0562E-9F0F-4E36-AF1E-AE0245EC694C}" srcId="{030D13B4-1358-494E-A6AC-E41527D674E2}" destId="{EAF1548C-8171-4A03-BC75-B8D5A4519C9C}" srcOrd="0" destOrd="0" parTransId="{59112516-18FA-425D-AAFD-8F122D09FDEA}" sibTransId="{C31F573E-C8F3-4220-9113-2E089BF2BA79}"/>
    <dgm:cxn modelId="{1A352D35-D8F4-4F61-9E56-86DC9CFEB5FF}" srcId="{030D13B4-1358-494E-A6AC-E41527D674E2}" destId="{2544BC53-0311-4DDB-9463-6DD68B8E83E7}" srcOrd="2" destOrd="0" parTransId="{FE38FC8A-E4B4-45AB-B624-4AE2475202DC}" sibTransId="{81B68F27-4D17-49F6-88DF-5E0B79F5E789}"/>
    <dgm:cxn modelId="{3DD2D061-191A-47D1-B4AE-F0D752848666}" type="presOf" srcId="{43CEED05-26F7-4BCF-95A2-9DFD5FB5CDD9}" destId="{A4B5BD2F-3FA6-41E0-86D6-190D3D5B8D60}" srcOrd="0" destOrd="0" presId="urn:microsoft.com/office/officeart/2005/8/layout/radial2"/>
    <dgm:cxn modelId="{98F5A262-70BB-48D9-81B8-92B915335FD8}" type="presOf" srcId="{C87C2D1D-C6FD-4521-8B97-3D2D924CA752}" destId="{DCD1D14F-DFF4-4DC5-BF4C-80BDA3777D98}" srcOrd="0" destOrd="0" presId="urn:microsoft.com/office/officeart/2005/8/layout/radial2"/>
    <dgm:cxn modelId="{92ECA072-A436-4FB7-B4E1-17CC1CC345AD}" type="presOf" srcId="{A1705F58-C601-494E-A4AE-7BED76D17EE3}" destId="{9B2CAA3F-2F6B-42B5-BA6C-D0F95C5F3E0E}" srcOrd="0" destOrd="0" presId="urn:microsoft.com/office/officeart/2005/8/layout/radial2"/>
    <dgm:cxn modelId="{36F07C77-346A-479E-823E-6866B10C559F}" srcId="{030D13B4-1358-494E-A6AC-E41527D674E2}" destId="{43CEED05-26F7-4BCF-95A2-9DFD5FB5CDD9}" srcOrd="3" destOrd="0" parTransId="{1AE3ADAC-26B3-453C-8A67-2C24755DB17F}" sibTransId="{53CD81AD-E08F-4D2D-89DE-43C41A3A0F9F}"/>
    <dgm:cxn modelId="{6E7C3178-CD1D-40C1-8161-19173335F4F9}" type="presOf" srcId="{1AE3ADAC-26B3-453C-8A67-2C24755DB17F}" destId="{35AC6577-FA39-41F1-9DE0-AA3206DB3A71}" srcOrd="0" destOrd="0" presId="urn:microsoft.com/office/officeart/2005/8/layout/radial2"/>
    <dgm:cxn modelId="{72C7135A-DFA4-4C7B-97BE-69DE86A28958}" type="presOf" srcId="{95E41F81-9B54-4BA5-BE3C-C649464AFD33}" destId="{B7A470D5-4623-4616-B809-2330FA2184F3}" srcOrd="0" destOrd="0" presId="urn:microsoft.com/office/officeart/2005/8/layout/radial2"/>
    <dgm:cxn modelId="{92CBC884-EADD-462E-B736-C871B052B9A8}" type="presOf" srcId="{2544BC53-0311-4DDB-9463-6DD68B8E83E7}" destId="{CFFC53AA-5B40-4E62-9F43-D52DABAFFB1D}" srcOrd="0" destOrd="0" presId="urn:microsoft.com/office/officeart/2005/8/layout/radial2"/>
    <dgm:cxn modelId="{9AC1358E-4121-436E-8CA5-F764FEF0B319}" type="presOf" srcId="{FE38FC8A-E4B4-45AB-B624-4AE2475202DC}" destId="{65707A82-9355-4B47-B3CD-7177F6E203FF}" srcOrd="0" destOrd="0" presId="urn:microsoft.com/office/officeart/2005/8/layout/radial2"/>
    <dgm:cxn modelId="{392AF496-3BF8-4F7E-B9AB-5D7986C16386}" type="presOf" srcId="{030D13B4-1358-494E-A6AC-E41527D674E2}" destId="{31108260-565C-4646-A92D-CA850E499C07}" srcOrd="0" destOrd="0" presId="urn:microsoft.com/office/officeart/2005/8/layout/radial2"/>
    <dgm:cxn modelId="{429D40B3-D067-4368-98AF-E1061CC2F771}" srcId="{030D13B4-1358-494E-A6AC-E41527D674E2}" destId="{05BB05B8-1B57-417D-9B92-4D9B583DD040}" srcOrd="1" destOrd="0" parTransId="{3F91DF87-34AF-449A-A1B2-81E119D4B25E}" sibTransId="{63C60DA0-3914-4911-BDDE-C2B81E84BFA8}"/>
    <dgm:cxn modelId="{CD4100BE-9E25-4F79-8771-8C489A60E931}" srcId="{EAF1548C-8171-4A03-BC75-B8D5A4519C9C}" destId="{95E41F81-9B54-4BA5-BE3C-C649464AFD33}" srcOrd="0" destOrd="0" parTransId="{85B727FF-F538-47EC-B360-F7F9E2B86AA0}" sibTransId="{7B008CB4-0B8E-4569-831A-A6F5641FFDA8}"/>
    <dgm:cxn modelId="{369E65CE-8017-44D5-84C1-4E1D3A8CB621}" srcId="{030D13B4-1358-494E-A6AC-E41527D674E2}" destId="{A1705F58-C601-494E-A4AE-7BED76D17EE3}" srcOrd="4" destOrd="0" parTransId="{C87C2D1D-C6FD-4521-8B97-3D2D924CA752}" sibTransId="{E73ADA41-415F-40C8-B97C-633D4D5F4720}"/>
    <dgm:cxn modelId="{EA160DD0-9060-427C-8CB3-DC143B73C7BB}" type="presOf" srcId="{05BB05B8-1B57-417D-9B92-4D9B583DD040}" destId="{AA085700-8FC0-46E1-936C-F55F78800913}" srcOrd="0" destOrd="0" presId="urn:microsoft.com/office/officeart/2005/8/layout/radial2"/>
    <dgm:cxn modelId="{0DB1B8C8-87BA-421D-9CA0-F2C9483629F5}" type="presParOf" srcId="{31108260-565C-4646-A92D-CA850E499C07}" destId="{48DF2DDC-EE98-4E53-81B6-82BDB93CC504}" srcOrd="0" destOrd="0" presId="urn:microsoft.com/office/officeart/2005/8/layout/radial2"/>
    <dgm:cxn modelId="{341A3576-DE60-4CFD-9485-9DFB164A4201}" type="presParOf" srcId="{48DF2DDC-EE98-4E53-81B6-82BDB93CC504}" destId="{FF282C23-659F-4792-913E-E3912F4D7C0A}" srcOrd="0" destOrd="0" presId="urn:microsoft.com/office/officeart/2005/8/layout/radial2"/>
    <dgm:cxn modelId="{68DF13C8-9438-43AC-8E41-CBE319D0C3FB}" type="presParOf" srcId="{FF282C23-659F-4792-913E-E3912F4D7C0A}" destId="{15FC7ED8-A883-4BCB-8AD9-65BA71EE1F55}" srcOrd="0" destOrd="0" presId="urn:microsoft.com/office/officeart/2005/8/layout/radial2"/>
    <dgm:cxn modelId="{F3A96E6D-E272-40E5-AB3F-80CB0C7C1E4C}" type="presParOf" srcId="{FF282C23-659F-4792-913E-E3912F4D7C0A}" destId="{9EF2A747-42DD-4239-8E61-8F3A52EA90A1}" srcOrd="1" destOrd="0" presId="urn:microsoft.com/office/officeart/2005/8/layout/radial2"/>
    <dgm:cxn modelId="{C05BBE93-81C7-4A4F-B0C3-D4AD7A24629C}" type="presParOf" srcId="{48DF2DDC-EE98-4E53-81B6-82BDB93CC504}" destId="{21489586-B634-4BF9-9394-A2B2C13A3EEB}" srcOrd="1" destOrd="0" presId="urn:microsoft.com/office/officeart/2005/8/layout/radial2"/>
    <dgm:cxn modelId="{30632F44-9A8E-4919-8B9F-BEF12FD05E99}" type="presParOf" srcId="{48DF2DDC-EE98-4E53-81B6-82BDB93CC504}" destId="{EC1CE0B0-4642-4F43-95DB-62504F18BA6B}" srcOrd="2" destOrd="0" presId="urn:microsoft.com/office/officeart/2005/8/layout/radial2"/>
    <dgm:cxn modelId="{B14CEEF7-5724-4125-A287-5411B9EACE81}" type="presParOf" srcId="{EC1CE0B0-4642-4F43-95DB-62504F18BA6B}" destId="{62073F17-6CCF-4C08-8583-52798A2FCB93}" srcOrd="0" destOrd="0" presId="urn:microsoft.com/office/officeart/2005/8/layout/radial2"/>
    <dgm:cxn modelId="{0B16DBB5-5D5E-419A-BD9D-B2CBC9A87D41}" type="presParOf" srcId="{EC1CE0B0-4642-4F43-95DB-62504F18BA6B}" destId="{B7A470D5-4623-4616-B809-2330FA2184F3}" srcOrd="1" destOrd="0" presId="urn:microsoft.com/office/officeart/2005/8/layout/radial2"/>
    <dgm:cxn modelId="{52D3AE89-F271-487D-8947-C6D70BF27219}" type="presParOf" srcId="{48DF2DDC-EE98-4E53-81B6-82BDB93CC504}" destId="{73C408D8-5623-4BFA-8723-5E1BB69CD8DB}" srcOrd="3" destOrd="0" presId="urn:microsoft.com/office/officeart/2005/8/layout/radial2"/>
    <dgm:cxn modelId="{8821626C-B08F-4DF1-A36C-392777FDD228}" type="presParOf" srcId="{48DF2DDC-EE98-4E53-81B6-82BDB93CC504}" destId="{B35C91BA-4330-4C09-B68C-8CF624C492E5}" srcOrd="4" destOrd="0" presId="urn:microsoft.com/office/officeart/2005/8/layout/radial2"/>
    <dgm:cxn modelId="{A4F22144-8C97-46A4-BFB1-83CAC88AA453}" type="presParOf" srcId="{B35C91BA-4330-4C09-B68C-8CF624C492E5}" destId="{AA085700-8FC0-46E1-936C-F55F78800913}" srcOrd="0" destOrd="0" presId="urn:microsoft.com/office/officeart/2005/8/layout/radial2"/>
    <dgm:cxn modelId="{17C46770-F171-40E8-91C0-758A8308EDDC}" type="presParOf" srcId="{B35C91BA-4330-4C09-B68C-8CF624C492E5}" destId="{9F8E6C93-3115-4F09-B17C-EADB7D3059BC}" srcOrd="1" destOrd="0" presId="urn:microsoft.com/office/officeart/2005/8/layout/radial2"/>
    <dgm:cxn modelId="{92B0D201-0DA4-4AC9-AC6E-650D4E5781DB}" type="presParOf" srcId="{48DF2DDC-EE98-4E53-81B6-82BDB93CC504}" destId="{65707A82-9355-4B47-B3CD-7177F6E203FF}" srcOrd="5" destOrd="0" presId="urn:microsoft.com/office/officeart/2005/8/layout/radial2"/>
    <dgm:cxn modelId="{C05B6CD3-47CD-4518-9F64-C055F3957496}" type="presParOf" srcId="{48DF2DDC-EE98-4E53-81B6-82BDB93CC504}" destId="{E0A90E76-8065-4ACE-8816-4533608A8D8F}" srcOrd="6" destOrd="0" presId="urn:microsoft.com/office/officeart/2005/8/layout/radial2"/>
    <dgm:cxn modelId="{4623EB1B-7BAE-4830-AB50-26752BE4CC69}" type="presParOf" srcId="{E0A90E76-8065-4ACE-8816-4533608A8D8F}" destId="{CFFC53AA-5B40-4E62-9F43-D52DABAFFB1D}" srcOrd="0" destOrd="0" presId="urn:microsoft.com/office/officeart/2005/8/layout/radial2"/>
    <dgm:cxn modelId="{990307ED-0900-42E5-A5C3-CADBE500C6DE}" type="presParOf" srcId="{E0A90E76-8065-4ACE-8816-4533608A8D8F}" destId="{FFBFE4BC-F561-4A1B-8378-6A39A837EA77}" srcOrd="1" destOrd="0" presId="urn:microsoft.com/office/officeart/2005/8/layout/radial2"/>
    <dgm:cxn modelId="{F34E88F2-A8C2-4FA5-B64B-BEAA40967B23}" type="presParOf" srcId="{48DF2DDC-EE98-4E53-81B6-82BDB93CC504}" destId="{35AC6577-FA39-41F1-9DE0-AA3206DB3A71}" srcOrd="7" destOrd="0" presId="urn:microsoft.com/office/officeart/2005/8/layout/radial2"/>
    <dgm:cxn modelId="{6451AF1B-7AA2-4D98-8E0F-116484DD014F}" type="presParOf" srcId="{48DF2DDC-EE98-4E53-81B6-82BDB93CC504}" destId="{A00214F5-27D7-4F0A-B9C3-7D6E4E743825}" srcOrd="8" destOrd="0" presId="urn:microsoft.com/office/officeart/2005/8/layout/radial2"/>
    <dgm:cxn modelId="{C5341D3D-51A3-4FE2-A9F6-7E91133E1F3C}" type="presParOf" srcId="{A00214F5-27D7-4F0A-B9C3-7D6E4E743825}" destId="{A4B5BD2F-3FA6-41E0-86D6-190D3D5B8D60}" srcOrd="0" destOrd="0" presId="urn:microsoft.com/office/officeart/2005/8/layout/radial2"/>
    <dgm:cxn modelId="{A85CFCC4-4A91-4C72-BB55-B5145FB561D6}" type="presParOf" srcId="{A00214F5-27D7-4F0A-B9C3-7D6E4E743825}" destId="{FDAFF160-4F03-4620-B1E8-CB6CC45D006A}" srcOrd="1" destOrd="0" presId="urn:microsoft.com/office/officeart/2005/8/layout/radial2"/>
    <dgm:cxn modelId="{92FE13E7-9413-4E94-8CC0-22CC7AB1FA60}" type="presParOf" srcId="{48DF2DDC-EE98-4E53-81B6-82BDB93CC504}" destId="{DCD1D14F-DFF4-4DC5-BF4C-80BDA3777D98}" srcOrd="9" destOrd="0" presId="urn:microsoft.com/office/officeart/2005/8/layout/radial2"/>
    <dgm:cxn modelId="{8809E5D8-F208-4040-9BA7-2750E6FFC5C6}" type="presParOf" srcId="{48DF2DDC-EE98-4E53-81B6-82BDB93CC504}" destId="{7EBAC34D-8877-46DB-BDF5-5D16C07F38BF}" srcOrd="10" destOrd="0" presId="urn:microsoft.com/office/officeart/2005/8/layout/radial2"/>
    <dgm:cxn modelId="{DF644BF0-A300-4933-98C6-E3FA497771B5}" type="presParOf" srcId="{7EBAC34D-8877-46DB-BDF5-5D16C07F38BF}" destId="{9B2CAA3F-2F6B-42B5-BA6C-D0F95C5F3E0E}" srcOrd="0" destOrd="0" presId="urn:microsoft.com/office/officeart/2005/8/layout/radial2"/>
    <dgm:cxn modelId="{6423D759-492F-4D40-B495-F984BE2A4370}" type="presParOf" srcId="{7EBAC34D-8877-46DB-BDF5-5D16C07F38BF}" destId="{3ABAA699-857E-4683-8331-C7E3F616CE5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5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19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6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1D14F-DFF4-4DC5-BF4C-80BDA3777D98}">
      <dsp:nvSpPr>
        <dsp:cNvPr id="0" name=""/>
        <dsp:cNvSpPr/>
      </dsp:nvSpPr>
      <dsp:spPr>
        <a:xfrm rot="3416403">
          <a:off x="1827739" y="1860196"/>
          <a:ext cx="498866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498866" y="14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6577-FA39-41F1-9DE0-AA3206DB3A71}">
      <dsp:nvSpPr>
        <dsp:cNvPr id="0" name=""/>
        <dsp:cNvSpPr/>
      </dsp:nvSpPr>
      <dsp:spPr>
        <a:xfrm rot="1295522">
          <a:off x="2015408" y="1601061"/>
          <a:ext cx="636991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636991" y="14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07A82-9355-4B47-B3CD-7177F6E203FF}">
      <dsp:nvSpPr>
        <dsp:cNvPr id="0" name=""/>
        <dsp:cNvSpPr/>
      </dsp:nvSpPr>
      <dsp:spPr>
        <a:xfrm rot="21207544">
          <a:off x="2035161" y="1297105"/>
          <a:ext cx="797657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797657" y="14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408D8-5623-4BFA-8723-5E1BB69CD8DB}">
      <dsp:nvSpPr>
        <dsp:cNvPr id="0" name=""/>
        <dsp:cNvSpPr/>
      </dsp:nvSpPr>
      <dsp:spPr>
        <a:xfrm rot="19741573">
          <a:off x="1976598" y="987368"/>
          <a:ext cx="857789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857789" y="14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89586-B634-4BF9-9394-A2B2C13A3EEB}">
      <dsp:nvSpPr>
        <dsp:cNvPr id="0" name=""/>
        <dsp:cNvSpPr/>
      </dsp:nvSpPr>
      <dsp:spPr>
        <a:xfrm rot="17989008">
          <a:off x="1726855" y="764868"/>
          <a:ext cx="766579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766579" y="14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2A747-42DD-4239-8E61-8F3A52EA90A1}">
      <dsp:nvSpPr>
        <dsp:cNvPr id="0" name=""/>
        <dsp:cNvSpPr/>
      </dsp:nvSpPr>
      <dsp:spPr>
        <a:xfrm>
          <a:off x="786001" y="537702"/>
          <a:ext cx="1484428" cy="153612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73F17-6CCF-4C08-8583-52798A2FCB93}">
      <dsp:nvSpPr>
        <dsp:cNvPr id="0" name=""/>
        <dsp:cNvSpPr/>
      </dsp:nvSpPr>
      <dsp:spPr>
        <a:xfrm>
          <a:off x="2164936" y="0"/>
          <a:ext cx="511550" cy="474126"/>
        </a:xfrm>
        <a:prstGeom prst="roundRect">
          <a:avLst/>
        </a:prstGeom>
        <a:blipFill rotWithShape="0">
          <a:blip xmlns:r="http://schemas.openxmlformats.org/officeDocument/2006/relationships"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188081" y="23145"/>
        <a:ext cx="465260" cy="427836"/>
      </dsp:txXfrm>
    </dsp:sp>
    <dsp:sp modelId="{B7A470D5-4623-4616-B809-2330FA2184F3}">
      <dsp:nvSpPr>
        <dsp:cNvPr id="0" name=""/>
        <dsp:cNvSpPr/>
      </dsp:nvSpPr>
      <dsp:spPr>
        <a:xfrm>
          <a:off x="2677792" y="0"/>
          <a:ext cx="767326" cy="47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300" kern="1200" dirty="0"/>
        </a:p>
      </dsp:txBody>
      <dsp:txXfrm>
        <a:off x="2677792" y="0"/>
        <a:ext cx="767326" cy="474126"/>
      </dsp:txXfrm>
    </dsp:sp>
    <dsp:sp modelId="{AA085700-8FC0-46E1-936C-F55F78800913}">
      <dsp:nvSpPr>
        <dsp:cNvPr id="0" name=""/>
        <dsp:cNvSpPr/>
      </dsp:nvSpPr>
      <dsp:spPr>
        <a:xfrm>
          <a:off x="2732140" y="414819"/>
          <a:ext cx="511550" cy="474126"/>
        </a:xfrm>
        <a:prstGeom prst="roundRect">
          <a:avLst/>
        </a:prstGeom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755285" y="437964"/>
        <a:ext cx="465260" cy="427836"/>
      </dsp:txXfrm>
    </dsp:sp>
    <dsp:sp modelId="{CFFC53AA-5B40-4E62-9F43-D52DABAFFB1D}">
      <dsp:nvSpPr>
        <dsp:cNvPr id="0" name=""/>
        <dsp:cNvSpPr/>
      </dsp:nvSpPr>
      <dsp:spPr>
        <a:xfrm>
          <a:off x="2828287" y="999611"/>
          <a:ext cx="511550" cy="474126"/>
        </a:xfrm>
        <a:prstGeom prst="roundRect">
          <a:avLst/>
        </a:prstGeom>
        <a:blipFill rotWithShape="0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51432" y="1022756"/>
        <a:ext cx="465260" cy="427836"/>
      </dsp:txXfrm>
    </dsp:sp>
    <dsp:sp modelId="{A4B5BD2F-3FA6-41E0-86D6-190D3D5B8D60}">
      <dsp:nvSpPr>
        <dsp:cNvPr id="0" name=""/>
        <dsp:cNvSpPr/>
      </dsp:nvSpPr>
      <dsp:spPr>
        <a:xfrm>
          <a:off x="2609501" y="1588404"/>
          <a:ext cx="511550" cy="474126"/>
        </a:xfrm>
        <a:prstGeom prst="roundRect">
          <a:avLst/>
        </a:prstGeom>
        <a:blipFill rotWithShape="0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632646" y="1611549"/>
        <a:ext cx="465260" cy="427836"/>
      </dsp:txXfrm>
    </dsp:sp>
    <dsp:sp modelId="{9B2CAA3F-2F6B-42B5-BA6C-D0F95C5F3E0E}">
      <dsp:nvSpPr>
        <dsp:cNvPr id="0" name=""/>
        <dsp:cNvSpPr/>
      </dsp:nvSpPr>
      <dsp:spPr>
        <a:xfrm>
          <a:off x="2089590" y="2049275"/>
          <a:ext cx="511550" cy="474126"/>
        </a:xfrm>
        <a:prstGeom prst="roundRect">
          <a:avLst/>
        </a:prstGeom>
        <a:blipFill rotWithShape="0"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112735" y="2072420"/>
        <a:ext cx="465260" cy="427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9.png"/><Relationship Id="rId1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8.png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2.xml"/><Relationship Id="rId15" Type="http://schemas.openxmlformats.org/officeDocument/2006/relationships/diagramData" Target="../diagrams/data3.xml"/><Relationship Id="rId10" Type="http://schemas.openxmlformats.org/officeDocument/2006/relationships/image" Target="../media/image7.png"/><Relationship Id="rId19" Type="http://schemas.microsoft.com/office/2007/relationships/diagramDrawing" Target="../diagrams/drawing3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3">
            <a:extLst>
              <a:ext uri="{FF2B5EF4-FFF2-40B4-BE49-F238E27FC236}">
                <a16:creationId xmlns:a16="http://schemas.microsoft.com/office/drawing/2014/main" id="{9837546F-AEB5-460F-A625-3098D72CF653}"/>
              </a:ext>
            </a:extLst>
          </p:cNvPr>
          <p:cNvSpPr/>
          <p:nvPr/>
        </p:nvSpPr>
        <p:spPr>
          <a:xfrm>
            <a:off x="4533263" y="897302"/>
            <a:ext cx="7506337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4" name="object 5">
            <a:extLst>
              <a:ext uri="{FF2B5EF4-FFF2-40B4-BE49-F238E27FC236}">
                <a16:creationId xmlns:a16="http://schemas.microsoft.com/office/drawing/2014/main" id="{A0E712BE-191F-4680-9CC3-6E084B1F7160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56" name="object 6">
              <a:extLst>
                <a:ext uri="{FF2B5EF4-FFF2-40B4-BE49-F238E27FC236}">
                  <a16:creationId xmlns:a16="http://schemas.microsoft.com/office/drawing/2014/main" id="{F8E44A82-65D4-4AFE-99DD-7938602F4931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57" name="object 7">
              <a:extLst>
                <a:ext uri="{FF2B5EF4-FFF2-40B4-BE49-F238E27FC236}">
                  <a16:creationId xmlns:a16="http://schemas.microsoft.com/office/drawing/2014/main" id="{79AD1F65-2BAA-4979-9D0C-422ED52B9561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323245" y="194491"/>
            <a:ext cx="4674579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acetic acid</a:t>
            </a:r>
            <a:endParaRPr sz="2000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54084"/>
            <a:ext cx="2207260" cy="6680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2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u="sng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acetic acid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manufacturing</a:t>
            </a:r>
            <a:r>
              <a:rPr sz="1200" spc="5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plant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60787"/>
            <a:ext cx="1150664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81"/>
              </a:spcBef>
              <a:buChar char="•"/>
              <a:tabLst>
                <a:tab pos="240677" algn="l"/>
              </a:tabLs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120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124098" y="2004165"/>
            <a:ext cx="6536504" cy="896067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44829" y="2315368"/>
            <a:ext cx="178080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Methanol Preparation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023019" y="2248138"/>
            <a:ext cx="109410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Carbonylation Reaction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662860" y="2254719"/>
            <a:ext cx="113143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Purification and Separation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99808" y="2255584"/>
            <a:ext cx="126354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Final Product Refining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8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67C851D2-048E-4DB3-813B-9FA8C005A6E6}"/>
              </a:ext>
            </a:extLst>
          </p:cNvPr>
          <p:cNvSpPr txBox="1"/>
          <p:nvPr/>
        </p:nvSpPr>
        <p:spPr>
          <a:xfrm>
            <a:off x="5943298" y="3615756"/>
            <a:ext cx="207079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Capacity 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36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per year</a:t>
            </a: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86946" y="4387075"/>
            <a:ext cx="1744313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Eco-friendly production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319519" y="4387075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145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CA3C689D-3508-44A1-9C7A-418175ACC5A6}"/>
              </a:ext>
            </a:extLst>
          </p:cNvPr>
          <p:cNvSpPr txBox="1"/>
          <p:nvPr/>
        </p:nvSpPr>
        <p:spPr>
          <a:xfrm>
            <a:off x="9299924" y="3438891"/>
            <a:ext cx="2441600" cy="83612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spcBef>
                <a:spcPts val="100"/>
              </a:spcBef>
            </a:pPr>
            <a:endParaRPr sz="700" dirty="0">
              <a:solidFill>
                <a:srgbClr val="00425F"/>
              </a:solidFill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42246" y="4236027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9E9CB5AE-5C93-416B-8523-C343B3E75989}"/>
              </a:ext>
            </a:extLst>
          </p:cNvPr>
          <p:cNvSpPr/>
          <p:nvPr/>
        </p:nvSpPr>
        <p:spPr>
          <a:xfrm>
            <a:off x="8484697" y="3560426"/>
            <a:ext cx="60706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3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1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104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4104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08187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36 </a:t>
            </a:r>
            <a:r>
              <a:rPr lang="uz-Cyrl-UZ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</a:t>
            </a: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 tons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acetic acid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08187" y="1697005"/>
            <a:ext cx="449242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acetic acid 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E0F098FF-3C32-4304-B064-8DB5DD75391A}"/>
              </a:ext>
            </a:extLst>
          </p:cNvPr>
          <p:cNvSpPr txBox="1"/>
          <p:nvPr/>
        </p:nvSpPr>
        <p:spPr>
          <a:xfrm>
            <a:off x="361944" y="55289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  7 cent/kWh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6-61 cent/m³</a:t>
            </a:r>
            <a:endParaRPr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1315" y="4256705"/>
            <a:ext cx="667892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ED50FA76-B8DB-4CE7-8790-0555EA7F0860}"/>
              </a:ext>
            </a:extLst>
          </p:cNvPr>
          <p:cNvSpPr/>
          <p:nvPr/>
        </p:nvSpPr>
        <p:spPr>
          <a:xfrm>
            <a:off x="5182274" y="3550516"/>
            <a:ext cx="607059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2BDF5F8-F23A-48AD-A364-937276558D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438" y1="42135" x2="73438" y2="42135"/>
                        <a14:foregroundMark x1="73438" y1="42135" x2="73438" y2="42135"/>
                        <a14:foregroundMark x1="50677" y1="35833" x2="50677" y2="35833"/>
                        <a14:foregroundMark x1="24479" y1="42708" x2="24479" y2="42708"/>
                        <a14:foregroundMark x1="32448" y1="43802" x2="32448" y2="43802"/>
                        <a14:foregroundMark x1="68854" y1="46094" x2="68854" y2="46094"/>
                        <a14:foregroundMark x1="71146" y1="60885" x2="71146" y2="60885"/>
                        <a14:foregroundMark x1="46667" y1="63750" x2="46667" y2="63750"/>
                        <a14:foregroundMark x1="29010" y1="62031" x2="29010" y2="62031"/>
                        <a14:foregroundMark x1="32448" y1="63177" x2="32448" y2="63177"/>
                        <a14:foregroundMark x1="70000" y1="62604" x2="70000" y2="62604"/>
                        <a14:backgroundMark x1="69688" y1="64583" x2="69688" y2="64583"/>
                        <a14:backgroundMark x1="30729" y1="64375" x2="30729" y2="6437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41" y="3442964"/>
            <a:ext cx="727779" cy="728603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08" name="object 53">
            <a:extLst>
              <a:ext uri="{FF2B5EF4-FFF2-40B4-BE49-F238E27FC236}">
                <a16:creationId xmlns:a16="http://schemas.microsoft.com/office/drawing/2014/main" id="{E2F61976-B8B0-46E9-8F42-78C37E57854A}"/>
              </a:ext>
            </a:extLst>
          </p:cNvPr>
          <p:cNvSpPr/>
          <p:nvPr/>
        </p:nvSpPr>
        <p:spPr>
          <a:xfrm>
            <a:off x="5144301" y="41724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53">
            <a:extLst>
              <a:ext uri="{FF2B5EF4-FFF2-40B4-BE49-F238E27FC236}">
                <a16:creationId xmlns:a16="http://schemas.microsoft.com/office/drawing/2014/main" id="{4FE34274-A69C-4331-90E7-67B307447167}"/>
              </a:ext>
            </a:extLst>
          </p:cNvPr>
          <p:cNvSpPr/>
          <p:nvPr/>
        </p:nvSpPr>
        <p:spPr>
          <a:xfrm>
            <a:off x="8474241" y="416863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0" name="Picture 8" descr="Рынок ">
            <a:extLst>
              <a:ext uri="{FF2B5EF4-FFF2-40B4-BE49-F238E27FC236}">
                <a16:creationId xmlns:a16="http://schemas.microsoft.com/office/drawing/2014/main" id="{3574BF4A-0AB2-4F8C-A33E-4813662A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977" y="3574335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object 29">
            <a:extLst>
              <a:ext uri="{FF2B5EF4-FFF2-40B4-BE49-F238E27FC236}">
                <a16:creationId xmlns:a16="http://schemas.microsoft.com/office/drawing/2014/main" id="{C26DF57A-C395-4DE0-91EF-AC4897F14872}"/>
              </a:ext>
            </a:extLst>
          </p:cNvPr>
          <p:cNvSpPr txBox="1"/>
          <p:nvPr/>
        </p:nvSpPr>
        <p:spPr>
          <a:xfrm>
            <a:off x="5108188" y="5066851"/>
            <a:ext cx="5771806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acetic acid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CD27B542-2F81-4C97-AFE3-2E4842EF6B42}"/>
              </a:ext>
            </a:extLst>
          </p:cNvPr>
          <p:cNvSpPr/>
          <p:nvPr/>
        </p:nvSpPr>
        <p:spPr>
          <a:xfrm>
            <a:off x="5474462" y="5502458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BACB5850-BC92-4BFF-AA3A-46A8F10585F4}"/>
              </a:ext>
            </a:extLst>
          </p:cNvPr>
          <p:cNvSpPr/>
          <p:nvPr/>
        </p:nvSpPr>
        <p:spPr>
          <a:xfrm>
            <a:off x="6795560" y="5489839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5C53434A-DD7F-44B5-8945-28DAD472BB57}"/>
              </a:ext>
            </a:extLst>
          </p:cNvPr>
          <p:cNvCxnSpPr>
            <a:cxnSpLocks/>
          </p:cNvCxnSpPr>
          <p:nvPr/>
        </p:nvCxnSpPr>
        <p:spPr>
          <a:xfrm>
            <a:off x="5142246" y="5816817"/>
            <a:ext cx="476372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1CB68C6-ACB1-406E-9CFC-A076592ED392}"/>
              </a:ext>
            </a:extLst>
          </p:cNvPr>
          <p:cNvSpPr/>
          <p:nvPr/>
        </p:nvSpPr>
        <p:spPr>
          <a:xfrm>
            <a:off x="5378282" y="5960054"/>
            <a:ext cx="8370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$26,3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105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39FB419B-1C0D-4813-9CDB-534FFC4E1741}"/>
              </a:ext>
            </a:extLst>
          </p:cNvPr>
          <p:cNvSpPr/>
          <p:nvPr/>
        </p:nvSpPr>
        <p:spPr>
          <a:xfrm>
            <a:off x="6782517" y="5943721"/>
            <a:ext cx="7745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$4,6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D8E5BB30-F946-4BB0-A29C-D5A1A267F81E}"/>
              </a:ext>
            </a:extLst>
          </p:cNvPr>
          <p:cNvCxnSpPr>
            <a:cxnSpLocks/>
          </p:cNvCxnSpPr>
          <p:nvPr/>
        </p:nvCxnSpPr>
        <p:spPr>
          <a:xfrm>
            <a:off x="5148454" y="5340567"/>
            <a:ext cx="4757516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" name="Схема 143">
            <a:extLst>
              <a:ext uri="{FF2B5EF4-FFF2-40B4-BE49-F238E27FC236}">
                <a16:creationId xmlns:a16="http://schemas.microsoft.com/office/drawing/2014/main" id="{3E8C466C-652D-4682-8BCE-E003646C7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822379"/>
              </p:ext>
            </p:extLst>
          </p:nvPr>
        </p:nvGraphicFramePr>
        <p:xfrm>
          <a:off x="223226" y="3761009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3" name="Picture 6" descr="Рабочие ">
            <a:extLst>
              <a:ext uri="{FF2B5EF4-FFF2-40B4-BE49-F238E27FC236}">
                <a16:creationId xmlns:a16="http://schemas.microsoft.com/office/drawing/2014/main" id="{94A689CC-E16F-44A4-A1A0-8BE4EFC5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372" y="4339133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bject 24">
            <a:extLst>
              <a:ext uri="{FF2B5EF4-FFF2-40B4-BE49-F238E27FC236}">
                <a16:creationId xmlns:a16="http://schemas.microsoft.com/office/drawing/2014/main" id="{0E9B624A-7154-43F1-A76D-90428952E0D4}"/>
              </a:ext>
            </a:extLst>
          </p:cNvPr>
          <p:cNvSpPr txBox="1"/>
          <p:nvPr/>
        </p:nvSpPr>
        <p:spPr>
          <a:xfrm>
            <a:off x="300992" y="2042152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5BF3C-DFA2-4E90-AA91-36C9D6CC8EF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9318" y="4294386"/>
            <a:ext cx="422674" cy="422674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9B01B534-90AE-41CB-B467-2A6554153329}"/>
              </a:ext>
            </a:extLst>
          </p:cNvPr>
          <p:cNvSpPr/>
          <p:nvPr/>
        </p:nvSpPr>
        <p:spPr>
          <a:xfrm>
            <a:off x="8114582" y="5502458"/>
            <a:ext cx="14507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CA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3D5A8AC-945F-4202-AA44-AE49A6E1D1BD}"/>
              </a:ext>
            </a:extLst>
          </p:cNvPr>
          <p:cNvSpPr/>
          <p:nvPr/>
        </p:nvSpPr>
        <p:spPr>
          <a:xfrm>
            <a:off x="8418197" y="5945971"/>
            <a:ext cx="8435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$12 billion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7">
            <a:extLst>
              <a:ext uri="{FF2B5EF4-FFF2-40B4-BE49-F238E27FC236}">
                <a16:creationId xmlns:a16="http://schemas.microsoft.com/office/drawing/2014/main" id="{4F11FF9E-8AC7-4FB9-A20F-F497BB0E1C8A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388657" y="4438595"/>
            <a:ext cx="6186628" cy="21234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endParaRPr lang="en-US" sz="7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acetic acid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uz-Cyrl-UZ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Growing chemical sector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uz-Cyrl-UZ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Stable political and security environment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Infrastructure development at state cost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9" name="object 11">
            <a:extLst>
              <a:ext uri="{FF2B5EF4-FFF2-40B4-BE49-F238E27FC236}">
                <a16:creationId xmlns:a16="http://schemas.microsoft.com/office/drawing/2014/main" id="{BA0C869D-AE03-4500-B574-CE45F835EDEB}"/>
              </a:ext>
            </a:extLst>
          </p:cNvPr>
          <p:cNvSpPr txBox="1"/>
          <p:nvPr/>
        </p:nvSpPr>
        <p:spPr>
          <a:xfrm>
            <a:off x="7112991" y="3928693"/>
            <a:ext cx="113088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Proximity to the abundant potash base</a:t>
            </a:r>
            <a:endParaRPr sz="900" dirty="0">
              <a:latin typeface="Montserrat" pitchFamily="2" charset="-52"/>
              <a:cs typeface="Arial MT"/>
            </a:endParaRPr>
          </a:p>
        </p:txBody>
      </p:sp>
      <p:sp>
        <p:nvSpPr>
          <p:cNvPr id="120" name="object 12">
            <a:extLst>
              <a:ext uri="{FF2B5EF4-FFF2-40B4-BE49-F238E27FC236}">
                <a16:creationId xmlns:a16="http://schemas.microsoft.com/office/drawing/2014/main" id="{45AF91B9-3581-4174-A8AB-15B8938E92A4}"/>
              </a:ext>
            </a:extLst>
          </p:cNvPr>
          <p:cNvSpPr txBox="1"/>
          <p:nvPr/>
        </p:nvSpPr>
        <p:spPr>
          <a:xfrm>
            <a:off x="7065362" y="4828175"/>
            <a:ext cx="11182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900" spc="235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Montserrat" pitchFamily="2" charset="-52"/>
              </a:rPr>
              <a:t>environment</a:t>
            </a:r>
            <a:endParaRPr sz="90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AEB98B97-2B72-4463-A364-6A705C74F654}"/>
              </a:ext>
            </a:extLst>
          </p:cNvPr>
          <p:cNvSpPr txBox="1"/>
          <p:nvPr/>
        </p:nvSpPr>
        <p:spPr>
          <a:xfrm>
            <a:off x="338770" y="209232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production of </a:t>
            </a:r>
            <a:r>
              <a:rPr lang="en-US" sz="18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acetic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acid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3" name="Схема 72">
            <a:extLst>
              <a:ext uri="{FF2B5EF4-FFF2-40B4-BE49-F238E27FC236}">
                <a16:creationId xmlns:a16="http://schemas.microsoft.com/office/drawing/2014/main" id="{320515D1-CF35-4375-B024-02A0B58A9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424662"/>
              </p:ext>
            </p:extLst>
          </p:nvPr>
        </p:nvGraphicFramePr>
        <p:xfrm>
          <a:off x="7148086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6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7E4C58D2-7A90-43CC-8A4D-23880FE3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45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FFE38C0-025B-413A-97EC-0699A9294DB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39" y="4847062"/>
            <a:ext cx="360000" cy="360000"/>
          </a:xfrm>
          <a:prstGeom prst="rect">
            <a:avLst/>
          </a:prstGeom>
        </p:spPr>
      </p:pic>
      <p:pic>
        <p:nvPicPr>
          <p:cNvPr id="108" name="Picture 6" descr="Рабочие ">
            <a:extLst>
              <a:ext uri="{FF2B5EF4-FFF2-40B4-BE49-F238E27FC236}">
                <a16:creationId xmlns:a16="http://schemas.microsoft.com/office/drawing/2014/main" id="{3AA3A7C6-881E-44D1-B512-D8DAC861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485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">
            <a:extLst>
              <a:ext uri="{FF2B5EF4-FFF2-40B4-BE49-F238E27FC236}">
                <a16:creationId xmlns:a16="http://schemas.microsoft.com/office/drawing/2014/main" id="{3518BCC9-1B2B-485E-A752-CD0300219753}"/>
              </a:ext>
            </a:extLst>
          </p:cNvPr>
          <p:cNvSpPr/>
          <p:nvPr/>
        </p:nvSpPr>
        <p:spPr>
          <a:xfrm>
            <a:off x="7079699" y="227220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78BC8E0-98EE-4DEA-9427-E2932AF5FDEF}"/>
              </a:ext>
            </a:extLst>
          </p:cNvPr>
          <p:cNvSpPr txBox="1"/>
          <p:nvPr/>
        </p:nvSpPr>
        <p:spPr>
          <a:xfrm>
            <a:off x="6846450" y="78880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E677D4DB-714F-4DCB-AB0E-BDFAB77E8826}"/>
              </a:ext>
            </a:extLst>
          </p:cNvPr>
          <p:cNvSpPr/>
          <p:nvPr/>
        </p:nvSpPr>
        <p:spPr>
          <a:xfrm>
            <a:off x="9552517" y="1487556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89656CE4-CE26-4475-8C98-E7A7E49EEF9A}"/>
              </a:ext>
            </a:extLst>
          </p:cNvPr>
          <p:cNvSpPr/>
          <p:nvPr/>
        </p:nvSpPr>
        <p:spPr>
          <a:xfrm>
            <a:off x="7029685" y="1487556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bject 31">
            <a:extLst>
              <a:ext uri="{FF2B5EF4-FFF2-40B4-BE49-F238E27FC236}">
                <a16:creationId xmlns:a16="http://schemas.microsoft.com/office/drawing/2014/main" id="{31E76A2C-4324-4AE8-8112-9DC92F9FEAFE}"/>
              </a:ext>
            </a:extLst>
          </p:cNvPr>
          <p:cNvSpPr txBox="1"/>
          <p:nvPr/>
        </p:nvSpPr>
        <p:spPr>
          <a:xfrm>
            <a:off x="7837377" y="137589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5" name="object 31">
            <a:extLst>
              <a:ext uri="{FF2B5EF4-FFF2-40B4-BE49-F238E27FC236}">
                <a16:creationId xmlns:a16="http://schemas.microsoft.com/office/drawing/2014/main" id="{05542BB1-8AB0-4E15-956F-19736EEB261C}"/>
              </a:ext>
            </a:extLst>
          </p:cNvPr>
          <p:cNvSpPr txBox="1"/>
          <p:nvPr/>
        </p:nvSpPr>
        <p:spPr>
          <a:xfrm>
            <a:off x="10398970" y="13663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A4B74CE-C75A-433D-B7FB-9A89FA0D1012}"/>
              </a:ext>
            </a:extLst>
          </p:cNvPr>
          <p:cNvSpPr txBox="1"/>
          <p:nvPr/>
        </p:nvSpPr>
        <p:spPr>
          <a:xfrm>
            <a:off x="6846450" y="428808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chemical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64" name="Graphic 4">
            <a:extLst>
              <a:ext uri="{FF2B5EF4-FFF2-40B4-BE49-F238E27FC236}">
                <a16:creationId xmlns:a16="http://schemas.microsoft.com/office/drawing/2014/main" id="{E972E26A-DE5C-4392-8023-F17FFDDEA620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69" name="Freeform: Shape 6">
              <a:extLst>
                <a:ext uri="{FF2B5EF4-FFF2-40B4-BE49-F238E27FC236}">
                  <a16:creationId xmlns:a16="http://schemas.microsoft.com/office/drawing/2014/main" id="{B9E66CDB-2054-47FC-BBC2-406B5B634AA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1" name="Freeform: Shape 7">
              <a:extLst>
                <a:ext uri="{FF2B5EF4-FFF2-40B4-BE49-F238E27FC236}">
                  <a16:creationId xmlns:a16="http://schemas.microsoft.com/office/drawing/2014/main" id="{857ABE5C-9F0F-4BC0-AF9D-C310E0032761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2" name="Freeform: Shape 8">
              <a:extLst>
                <a:ext uri="{FF2B5EF4-FFF2-40B4-BE49-F238E27FC236}">
                  <a16:creationId xmlns:a16="http://schemas.microsoft.com/office/drawing/2014/main" id="{D6B47294-54FA-46EF-8D18-2777D6D6E42F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3" name="Freeform: Shape 9">
              <a:extLst>
                <a:ext uri="{FF2B5EF4-FFF2-40B4-BE49-F238E27FC236}">
                  <a16:creationId xmlns:a16="http://schemas.microsoft.com/office/drawing/2014/main" id="{8C4EB75E-C080-4F1D-A1C9-C90167EB6CAC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4" name="Freeform: Shape 10">
              <a:extLst>
                <a:ext uri="{FF2B5EF4-FFF2-40B4-BE49-F238E27FC236}">
                  <a16:creationId xmlns:a16="http://schemas.microsoft.com/office/drawing/2014/main" id="{8DE81816-02B7-46BC-BFE8-E5A9EA867A40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5" name="Freeform: Shape 11">
              <a:extLst>
                <a:ext uri="{FF2B5EF4-FFF2-40B4-BE49-F238E27FC236}">
                  <a16:creationId xmlns:a16="http://schemas.microsoft.com/office/drawing/2014/main" id="{56A89675-C30D-4CD7-891D-CF081F84C0C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6" name="Freeform: Shape 12">
              <a:extLst>
                <a:ext uri="{FF2B5EF4-FFF2-40B4-BE49-F238E27FC236}">
                  <a16:creationId xmlns:a16="http://schemas.microsoft.com/office/drawing/2014/main" id="{4B1F1C5A-D7AB-4B51-85F9-26621E81171F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7" name="Freeform: Shape 13">
              <a:extLst>
                <a:ext uri="{FF2B5EF4-FFF2-40B4-BE49-F238E27FC236}">
                  <a16:creationId xmlns:a16="http://schemas.microsoft.com/office/drawing/2014/main" id="{302B185D-EE04-47BE-9EC9-DE796E1BAC67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8" name="Freeform: Shape 14">
              <a:extLst>
                <a:ext uri="{FF2B5EF4-FFF2-40B4-BE49-F238E27FC236}">
                  <a16:creationId xmlns:a16="http://schemas.microsoft.com/office/drawing/2014/main" id="{F1FDA347-3260-4361-8846-B98067278C48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9" name="Freeform: Shape 15">
              <a:extLst>
                <a:ext uri="{FF2B5EF4-FFF2-40B4-BE49-F238E27FC236}">
                  <a16:creationId xmlns:a16="http://schemas.microsoft.com/office/drawing/2014/main" id="{B6EFC611-C3C9-443A-95F4-7919A415701D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80" name="Freeform: Shape 16">
              <a:extLst>
                <a:ext uri="{FF2B5EF4-FFF2-40B4-BE49-F238E27FC236}">
                  <a16:creationId xmlns:a16="http://schemas.microsoft.com/office/drawing/2014/main" id="{2771060B-1E6B-4727-98B9-58834EE6A2F9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1" name="Freeform: Shape 17">
              <a:extLst>
                <a:ext uri="{FF2B5EF4-FFF2-40B4-BE49-F238E27FC236}">
                  <a16:creationId xmlns:a16="http://schemas.microsoft.com/office/drawing/2014/main" id="{C4D8E695-C0BC-4E5D-9A8B-174AE1CEADB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2" name="Freeform: Shape 18">
              <a:extLst>
                <a:ext uri="{FF2B5EF4-FFF2-40B4-BE49-F238E27FC236}">
                  <a16:creationId xmlns:a16="http://schemas.microsoft.com/office/drawing/2014/main" id="{522A754F-F2C5-48D4-89B1-A15008721619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83" name="Freeform: Shape 19">
              <a:extLst>
                <a:ext uri="{FF2B5EF4-FFF2-40B4-BE49-F238E27FC236}">
                  <a16:creationId xmlns:a16="http://schemas.microsoft.com/office/drawing/2014/main" id="{03FDC99D-943A-422C-9FC2-D9FB77A3BAB1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4" name="Freeform: Shape 20">
              <a:extLst>
                <a:ext uri="{FF2B5EF4-FFF2-40B4-BE49-F238E27FC236}">
                  <a16:creationId xmlns:a16="http://schemas.microsoft.com/office/drawing/2014/main" id="{A4AC1497-A5BA-4637-BBF7-001ACC8E516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5" name="Freeform: Shape 21">
              <a:extLst>
                <a:ext uri="{FF2B5EF4-FFF2-40B4-BE49-F238E27FC236}">
                  <a16:creationId xmlns:a16="http://schemas.microsoft.com/office/drawing/2014/main" id="{0850A7FC-E576-4E62-A8A0-8B8A110F9921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6" name="Freeform: Shape 22">
              <a:extLst>
                <a:ext uri="{FF2B5EF4-FFF2-40B4-BE49-F238E27FC236}">
                  <a16:creationId xmlns:a16="http://schemas.microsoft.com/office/drawing/2014/main" id="{F3731AF9-E277-493C-ABBF-0F8887147F1C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87" name="Table 24">
            <a:extLst>
              <a:ext uri="{FF2B5EF4-FFF2-40B4-BE49-F238E27FC236}">
                <a16:creationId xmlns:a16="http://schemas.microsoft.com/office/drawing/2014/main" id="{BF7D4681-3A0A-427F-98B7-FA13B6534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454361"/>
              </p:ext>
            </p:extLst>
          </p:nvPr>
        </p:nvGraphicFramePr>
        <p:xfrm>
          <a:off x="7099573" y="346569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Navoi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110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990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  1,03 </a:t>
                      </a:r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mln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88" name="Rectangle 21">
            <a:extLst>
              <a:ext uri="{FF2B5EF4-FFF2-40B4-BE49-F238E27FC236}">
                <a16:creationId xmlns:a16="http://schemas.microsoft.com/office/drawing/2014/main" id="{D4E96FE3-82E8-4C94-A3C0-506967552FE0}"/>
              </a:ext>
            </a:extLst>
          </p:cNvPr>
          <p:cNvSpPr/>
          <p:nvPr/>
        </p:nvSpPr>
        <p:spPr>
          <a:xfrm>
            <a:off x="10640322" y="262543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noProof="1">
                <a:solidFill>
                  <a:srgbClr val="00425F"/>
                </a:solidFill>
                <a:latin typeface="Montserrat" pitchFamily="2" charset="-52"/>
              </a:rPr>
              <a:t>Navoi region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89" name="Connector: Elbow 26">
            <a:extLst>
              <a:ext uri="{FF2B5EF4-FFF2-40B4-BE49-F238E27FC236}">
                <a16:creationId xmlns:a16="http://schemas.microsoft.com/office/drawing/2014/main" id="{756C005F-CA9A-445A-AEA2-4975A5BA113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618213" y="2790450"/>
            <a:ext cx="1037158" cy="277995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object 2">
            <a:extLst>
              <a:ext uri="{FF2B5EF4-FFF2-40B4-BE49-F238E27FC236}">
                <a16:creationId xmlns:a16="http://schemas.microsoft.com/office/drawing/2014/main" id="{E0C2EFE0-3DFF-4EA5-B450-0A8947C211BA}"/>
              </a:ext>
            </a:extLst>
          </p:cNvPr>
          <p:cNvSpPr/>
          <p:nvPr/>
        </p:nvSpPr>
        <p:spPr>
          <a:xfrm>
            <a:off x="7079699" y="4345187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2E9E9F-BA75-4A1E-B5FC-2CF28CCE6A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86538" y="1214401"/>
            <a:ext cx="2985749" cy="2985749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EB181B7-6ABB-46DC-A2A7-C26648815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784620"/>
              </p:ext>
            </p:extLst>
          </p:nvPr>
        </p:nvGraphicFramePr>
        <p:xfrm>
          <a:off x="-643101" y="1319674"/>
          <a:ext cx="5046894" cy="277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CEA6C7-5A7F-401D-BE24-15E517900ACE}"/>
              </a:ext>
            </a:extLst>
          </p:cNvPr>
          <p:cNvSpPr txBox="1"/>
          <p:nvPr/>
        </p:nvSpPr>
        <p:spPr>
          <a:xfrm>
            <a:off x="1991483" y="1289242"/>
            <a:ext cx="1256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Vinegar</a:t>
            </a:r>
            <a:endParaRPr lang="ru-RU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CDFB39F-1F54-455B-80AD-6E3D36C11C4F}"/>
              </a:ext>
            </a:extLst>
          </p:cNvPr>
          <p:cNvSpPr txBox="1"/>
          <p:nvPr/>
        </p:nvSpPr>
        <p:spPr>
          <a:xfrm>
            <a:off x="2599515" y="1816051"/>
            <a:ext cx="9870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Pharmacy</a:t>
            </a:r>
            <a:endParaRPr lang="ru-RU" sz="15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094CF3C-3C09-4074-9BA6-49CDF16E4647}"/>
              </a:ext>
            </a:extLst>
          </p:cNvPr>
          <p:cNvSpPr txBox="1"/>
          <p:nvPr/>
        </p:nvSpPr>
        <p:spPr>
          <a:xfrm>
            <a:off x="2635628" y="2404849"/>
            <a:ext cx="9870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Textile</a:t>
            </a:r>
            <a:endParaRPr lang="ru-RU" sz="15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0F5C2FD-DE86-4A47-A575-1F953F45D7D3}"/>
              </a:ext>
            </a:extLst>
          </p:cNvPr>
          <p:cNvSpPr txBox="1"/>
          <p:nvPr/>
        </p:nvSpPr>
        <p:spPr>
          <a:xfrm>
            <a:off x="2460579" y="2919842"/>
            <a:ext cx="98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Plastic production</a:t>
            </a:r>
            <a:endParaRPr lang="ru-RU" sz="14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AA82461-D7F0-4C9E-BE7B-1308FD467C3D}"/>
              </a:ext>
            </a:extLst>
          </p:cNvPr>
          <p:cNvSpPr txBox="1"/>
          <p:nvPr/>
        </p:nvSpPr>
        <p:spPr>
          <a:xfrm>
            <a:off x="1809773" y="3704693"/>
            <a:ext cx="98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Cleaning Products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78136" y="163027"/>
            <a:ext cx="77038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5" y="4667595"/>
            <a:ext cx="2596752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</p:spTree>
    <p:extLst>
      <p:ext uri="{BB962C8B-B14F-4D97-AF65-F5344CB8AC3E}">
        <p14:creationId xmlns:p14="http://schemas.microsoft.com/office/powerpoint/2010/main" val="977890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7532</TotalTime>
  <Words>496</Words>
  <Application>Microsoft Office PowerPoint</Application>
  <PresentationFormat>Широкоэкранный</PresentationFormat>
  <Paragraphs>129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156</cp:revision>
  <dcterms:created xsi:type="dcterms:W3CDTF">2024-07-25T07:55:13Z</dcterms:created>
  <dcterms:modified xsi:type="dcterms:W3CDTF">2025-04-26T12:17:15Z</dcterms:modified>
</cp:coreProperties>
</file>