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9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CCEBEE"/>
    <a:srgbClr val="6F99C0"/>
    <a:srgbClr val="009999"/>
    <a:srgbClr val="B6E2E7"/>
    <a:srgbClr val="00CC99"/>
    <a:srgbClr val="2F6EA4"/>
    <a:srgbClr val="316FA8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6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6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3">
            <a:extLst>
              <a:ext uri="{FF2B5EF4-FFF2-40B4-BE49-F238E27FC236}">
                <a16:creationId xmlns:a16="http://schemas.microsoft.com/office/drawing/2014/main" id="{9837546F-AEB5-460F-A625-3098D72CF653}"/>
              </a:ext>
            </a:extLst>
          </p:cNvPr>
          <p:cNvSpPr/>
          <p:nvPr/>
        </p:nvSpPr>
        <p:spPr>
          <a:xfrm>
            <a:off x="4533263" y="822747"/>
            <a:ext cx="7595237" cy="595583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4" name="object 5">
            <a:extLst>
              <a:ext uri="{FF2B5EF4-FFF2-40B4-BE49-F238E27FC236}">
                <a16:creationId xmlns:a16="http://schemas.microsoft.com/office/drawing/2014/main" id="{A0E712BE-191F-4680-9CC3-6E084B1F7160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F8E44A82-65D4-4AFE-99DD-7938602F493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79AD1F65-2BAA-4979-9D0C-422ED52B9561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62565" y="194491"/>
            <a:ext cx="4674579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citric acid</a:t>
            </a:r>
            <a:endParaRPr sz="20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potash fertilizers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150664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16,4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124098" y="2004165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9860" y="2358621"/>
            <a:ext cx="146214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Fermentation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95213" y="2358621"/>
            <a:ext cx="109410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Recovery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29670" y="2358621"/>
            <a:ext cx="1131431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Purification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65942" y="2359804"/>
            <a:ext cx="126354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Crystallization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5943298" y="3615756"/>
            <a:ext cx="207079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Capacity 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per year</a:t>
            </a: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86946" y="4387075"/>
            <a:ext cx="174431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Eco-friendly Production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9519" y="4387075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140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9285634" y="3486520"/>
            <a:ext cx="2743495" cy="66684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spcBef>
                <a:spcPts val="100"/>
              </a:spcBef>
            </a:pPr>
            <a:endParaRPr sz="700" dirty="0">
              <a:solidFill>
                <a:srgbClr val="00425F"/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42246" y="4236027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9E9CB5AE-5C93-416B-8523-C343B3E75989}"/>
              </a:ext>
            </a:extLst>
          </p:cNvPr>
          <p:cNvSpPr/>
          <p:nvPr/>
        </p:nvSpPr>
        <p:spPr>
          <a:xfrm>
            <a:off x="8484697" y="3560426"/>
            <a:ext cx="60706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3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1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 tons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citric acid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447326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potash fertilizers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61944" y="55289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6-61 cent/m³</a:t>
            </a:r>
            <a:endParaRPr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1315" y="425670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ED50FA76-B8DB-4CE7-8790-0555EA7F0860}"/>
              </a:ext>
            </a:extLst>
          </p:cNvPr>
          <p:cNvSpPr/>
          <p:nvPr/>
        </p:nvSpPr>
        <p:spPr>
          <a:xfrm>
            <a:off x="5182274" y="3550516"/>
            <a:ext cx="607059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3442964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8" name="object 53">
            <a:extLst>
              <a:ext uri="{FF2B5EF4-FFF2-40B4-BE49-F238E27FC236}">
                <a16:creationId xmlns:a16="http://schemas.microsoft.com/office/drawing/2014/main" id="{E2F61976-B8B0-46E9-8F42-78C37E57854A}"/>
              </a:ext>
            </a:extLst>
          </p:cNvPr>
          <p:cNvSpPr/>
          <p:nvPr/>
        </p:nvSpPr>
        <p:spPr>
          <a:xfrm>
            <a:off x="5144301" y="4172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53">
            <a:extLst>
              <a:ext uri="{FF2B5EF4-FFF2-40B4-BE49-F238E27FC236}">
                <a16:creationId xmlns:a16="http://schemas.microsoft.com/office/drawing/2014/main" id="{4FE34274-A69C-4331-90E7-67B307447167}"/>
              </a:ext>
            </a:extLst>
          </p:cNvPr>
          <p:cNvSpPr/>
          <p:nvPr/>
        </p:nvSpPr>
        <p:spPr>
          <a:xfrm>
            <a:off x="8474241" y="416863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0" name="Picture 8" descr="Рынок ">
            <a:extLst>
              <a:ext uri="{FF2B5EF4-FFF2-40B4-BE49-F238E27FC236}">
                <a16:creationId xmlns:a16="http://schemas.microsoft.com/office/drawing/2014/main" id="{3574BF4A-0AB2-4F8C-A33E-4813662A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77" y="357433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29">
            <a:extLst>
              <a:ext uri="{FF2B5EF4-FFF2-40B4-BE49-F238E27FC236}">
                <a16:creationId xmlns:a16="http://schemas.microsoft.com/office/drawing/2014/main" id="{C26DF57A-C395-4DE0-91EF-AC4897F14872}"/>
              </a:ext>
            </a:extLst>
          </p:cNvPr>
          <p:cNvSpPr txBox="1"/>
          <p:nvPr/>
        </p:nvSpPr>
        <p:spPr>
          <a:xfrm>
            <a:off x="5134344" y="506685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citric acid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D27B542-2F81-4C97-AFE3-2E4842EF6B42}"/>
              </a:ext>
            </a:extLst>
          </p:cNvPr>
          <p:cNvSpPr/>
          <p:nvPr/>
        </p:nvSpPr>
        <p:spPr>
          <a:xfrm>
            <a:off x="5385514" y="547251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ACB5850-BC92-4BFF-AA3A-46A8F10585F4}"/>
              </a:ext>
            </a:extLst>
          </p:cNvPr>
          <p:cNvSpPr/>
          <p:nvPr/>
        </p:nvSpPr>
        <p:spPr>
          <a:xfrm>
            <a:off x="6518544" y="547251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DB02DBF8-F72A-40A8-906A-C0F05DBC59FD}"/>
              </a:ext>
            </a:extLst>
          </p:cNvPr>
          <p:cNvSpPr/>
          <p:nvPr/>
        </p:nvSpPr>
        <p:spPr>
          <a:xfrm>
            <a:off x="7639267" y="547251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5C53434A-DD7F-44B5-8945-28DAD472BB57}"/>
              </a:ext>
            </a:extLst>
          </p:cNvPr>
          <p:cNvCxnSpPr>
            <a:cxnSpLocks/>
          </p:cNvCxnSpPr>
          <p:nvPr/>
        </p:nvCxnSpPr>
        <p:spPr>
          <a:xfrm>
            <a:off x="5171998" y="5816817"/>
            <a:ext cx="5469381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1CB68C6-ACB1-406E-9CFC-A076592ED392}"/>
              </a:ext>
            </a:extLst>
          </p:cNvPr>
          <p:cNvSpPr/>
          <p:nvPr/>
        </p:nvSpPr>
        <p:spPr>
          <a:xfrm>
            <a:off x="5289334" y="5930113"/>
            <a:ext cx="7906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29,8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39FB419B-1C0D-4813-9CDB-534FFC4E1741}"/>
              </a:ext>
            </a:extLst>
          </p:cNvPr>
          <p:cNvSpPr/>
          <p:nvPr/>
        </p:nvSpPr>
        <p:spPr>
          <a:xfrm>
            <a:off x="6400723" y="5926399"/>
            <a:ext cx="1050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4,2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D90D820E-1DED-4851-B853-B0546C49F15B}"/>
              </a:ext>
            </a:extLst>
          </p:cNvPr>
          <p:cNvSpPr/>
          <p:nvPr/>
        </p:nvSpPr>
        <p:spPr>
          <a:xfrm>
            <a:off x="7744231" y="5926399"/>
            <a:ext cx="9412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D8E5BB30-F946-4BB0-A29C-D5A1A267F81E}"/>
              </a:ext>
            </a:extLst>
          </p:cNvPr>
          <p:cNvCxnSpPr>
            <a:cxnSpLocks/>
          </p:cNvCxnSpPr>
          <p:nvPr/>
        </p:nvCxnSpPr>
        <p:spPr>
          <a:xfrm>
            <a:off x="5127286" y="5340567"/>
            <a:ext cx="4654982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Схема 143">
            <a:extLst>
              <a:ext uri="{FF2B5EF4-FFF2-40B4-BE49-F238E27FC236}">
                <a16:creationId xmlns:a16="http://schemas.microsoft.com/office/drawing/2014/main" id="{3E8C466C-652D-4682-8BCE-E003646C7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04205"/>
              </p:ext>
            </p:extLst>
          </p:nvPr>
        </p:nvGraphicFramePr>
        <p:xfrm>
          <a:off x="223226" y="378006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3" name="Picture 6" descr="Рабочие ">
            <a:extLst>
              <a:ext uri="{FF2B5EF4-FFF2-40B4-BE49-F238E27FC236}">
                <a16:creationId xmlns:a16="http://schemas.microsoft.com/office/drawing/2014/main" id="{94A689CC-E16F-44A4-A1A0-8BE4EFC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72" y="433913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24">
            <a:extLst>
              <a:ext uri="{FF2B5EF4-FFF2-40B4-BE49-F238E27FC236}">
                <a16:creationId xmlns:a16="http://schemas.microsoft.com/office/drawing/2014/main" id="{0E9B624A-7154-43F1-A76D-90428952E0D4}"/>
              </a:ext>
            </a:extLst>
          </p:cNvPr>
          <p:cNvSpPr txBox="1"/>
          <p:nvPr/>
        </p:nvSpPr>
        <p:spPr>
          <a:xfrm>
            <a:off x="300992" y="215645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5BF3C-DFA2-4E90-AA91-36C9D6CC8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9318" y="4294386"/>
            <a:ext cx="422674" cy="42267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B01B534-90AE-41CB-B467-2A6554153329}"/>
              </a:ext>
            </a:extLst>
          </p:cNvPr>
          <p:cNvSpPr/>
          <p:nvPr/>
        </p:nvSpPr>
        <p:spPr>
          <a:xfrm>
            <a:off x="9197835" y="5472517"/>
            <a:ext cx="14507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CA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3D5A8AC-945F-4202-AA44-AE49A6E1D1BD}"/>
              </a:ext>
            </a:extLst>
          </p:cNvPr>
          <p:cNvSpPr/>
          <p:nvPr/>
        </p:nvSpPr>
        <p:spPr>
          <a:xfrm>
            <a:off x="9412480" y="5916030"/>
            <a:ext cx="1021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20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4F11FF9E-8AC7-4FB9-A20F-F497BB0E1C8A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388657" y="4438595"/>
            <a:ext cx="6186628" cy="21234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endParaRPr lang="en-US" sz="7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citric acid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 chemical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Stable political and security environment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9" name="object 11">
            <a:extLst>
              <a:ext uri="{FF2B5EF4-FFF2-40B4-BE49-F238E27FC236}">
                <a16:creationId xmlns:a16="http://schemas.microsoft.com/office/drawing/2014/main" id="{BA0C869D-AE03-4500-B574-CE45F835EDEB}"/>
              </a:ext>
            </a:extLst>
          </p:cNvPr>
          <p:cNvSpPr txBox="1"/>
          <p:nvPr/>
        </p:nvSpPr>
        <p:spPr>
          <a:xfrm>
            <a:off x="7112991" y="3928693"/>
            <a:ext cx="11308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Proximity to the abundant potash base</a:t>
            </a:r>
            <a:endParaRPr sz="900" dirty="0">
              <a:latin typeface="Montserrat" pitchFamily="2" charset="-52"/>
              <a:cs typeface="Arial MT"/>
            </a:endParaRPr>
          </a:p>
        </p:txBody>
      </p:sp>
      <p:sp>
        <p:nvSpPr>
          <p:cNvPr id="120" name="object 12">
            <a:extLst>
              <a:ext uri="{FF2B5EF4-FFF2-40B4-BE49-F238E27FC236}">
                <a16:creationId xmlns:a16="http://schemas.microsoft.com/office/drawing/2014/main" id="{45AF91B9-3581-4174-A8AB-15B8938E92A4}"/>
              </a:ext>
            </a:extLst>
          </p:cNvPr>
          <p:cNvSpPr txBox="1"/>
          <p:nvPr/>
        </p:nvSpPr>
        <p:spPr>
          <a:xfrm>
            <a:off x="7065362" y="4828175"/>
            <a:ext cx="1118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900" spc="23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Montserrat" pitchFamily="2" charset="-52"/>
              </a:rPr>
              <a:t>environment</a:t>
            </a:r>
            <a:endParaRPr sz="90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AEB98B97-2B72-4463-A364-6A705C74F654}"/>
              </a:ext>
            </a:extLst>
          </p:cNvPr>
          <p:cNvSpPr txBox="1"/>
          <p:nvPr/>
        </p:nvSpPr>
        <p:spPr>
          <a:xfrm>
            <a:off x="402259" y="221931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citric acid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3" name="Схема 72">
            <a:extLst>
              <a:ext uri="{FF2B5EF4-FFF2-40B4-BE49-F238E27FC236}">
                <a16:creationId xmlns:a16="http://schemas.microsoft.com/office/drawing/2014/main" id="{320515D1-CF35-4375-B024-02A0B58A9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424662"/>
              </p:ext>
            </p:extLst>
          </p:nvPr>
        </p:nvGraphicFramePr>
        <p:xfrm>
          <a:off x="7148086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7E4C58D2-7A90-43CC-8A4D-23880FE3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45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FFE38C0-025B-413A-97EC-0699A9294DB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39" y="4847062"/>
            <a:ext cx="360000" cy="360000"/>
          </a:xfrm>
          <a:prstGeom prst="rect">
            <a:avLst/>
          </a:prstGeom>
        </p:spPr>
      </p:pic>
      <p:pic>
        <p:nvPicPr>
          <p:cNvPr id="108" name="Picture 6" descr="Рабочие ">
            <a:extLst>
              <a:ext uri="{FF2B5EF4-FFF2-40B4-BE49-F238E27FC236}">
                <a16:creationId xmlns:a16="http://schemas.microsoft.com/office/drawing/2014/main" id="{3AA3A7C6-881E-44D1-B512-D8DAC861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85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3518BCC9-1B2B-485E-A752-CD0300219753}"/>
              </a:ext>
            </a:extLst>
          </p:cNvPr>
          <p:cNvSpPr/>
          <p:nvPr/>
        </p:nvSpPr>
        <p:spPr>
          <a:xfrm>
            <a:off x="7079699" y="214097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8BC8E0-98EE-4DEA-9427-E2932AF5FDEF}"/>
              </a:ext>
            </a:extLst>
          </p:cNvPr>
          <p:cNvSpPr txBox="1"/>
          <p:nvPr/>
        </p:nvSpPr>
        <p:spPr>
          <a:xfrm>
            <a:off x="6846450" y="670280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E677D4DB-714F-4DCB-AB0E-BDFAB77E8826}"/>
              </a:ext>
            </a:extLst>
          </p:cNvPr>
          <p:cNvSpPr/>
          <p:nvPr/>
        </p:nvSpPr>
        <p:spPr>
          <a:xfrm>
            <a:off x="9552517" y="1369027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9656CE4-CE26-4475-8C98-E7A7E49EEF9A}"/>
              </a:ext>
            </a:extLst>
          </p:cNvPr>
          <p:cNvSpPr/>
          <p:nvPr/>
        </p:nvSpPr>
        <p:spPr>
          <a:xfrm>
            <a:off x="7029685" y="1369027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bject 31">
            <a:extLst>
              <a:ext uri="{FF2B5EF4-FFF2-40B4-BE49-F238E27FC236}">
                <a16:creationId xmlns:a16="http://schemas.microsoft.com/office/drawing/2014/main" id="{31E76A2C-4324-4AE8-8112-9DC92F9FEAFE}"/>
              </a:ext>
            </a:extLst>
          </p:cNvPr>
          <p:cNvSpPr txBox="1"/>
          <p:nvPr/>
        </p:nvSpPr>
        <p:spPr>
          <a:xfrm>
            <a:off x="7837377" y="125736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5" name="object 31">
            <a:extLst>
              <a:ext uri="{FF2B5EF4-FFF2-40B4-BE49-F238E27FC236}">
                <a16:creationId xmlns:a16="http://schemas.microsoft.com/office/drawing/2014/main" id="{05542BB1-8AB0-4E15-956F-19736EEB261C}"/>
              </a:ext>
            </a:extLst>
          </p:cNvPr>
          <p:cNvSpPr txBox="1"/>
          <p:nvPr/>
        </p:nvSpPr>
        <p:spPr>
          <a:xfrm>
            <a:off x="10398970" y="124783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A4B74CE-C75A-433D-B7FB-9A89FA0D1012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chemical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64" name="Graphic 4">
            <a:extLst>
              <a:ext uri="{FF2B5EF4-FFF2-40B4-BE49-F238E27FC236}">
                <a16:creationId xmlns:a16="http://schemas.microsoft.com/office/drawing/2014/main" id="{E972E26A-DE5C-4392-8023-F17FFDDEA620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69" name="Freeform: Shape 6">
              <a:extLst>
                <a:ext uri="{FF2B5EF4-FFF2-40B4-BE49-F238E27FC236}">
                  <a16:creationId xmlns:a16="http://schemas.microsoft.com/office/drawing/2014/main" id="{B9E66CDB-2054-47FC-BBC2-406B5B634AA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7">
              <a:extLst>
                <a:ext uri="{FF2B5EF4-FFF2-40B4-BE49-F238E27FC236}">
                  <a16:creationId xmlns:a16="http://schemas.microsoft.com/office/drawing/2014/main" id="{857ABE5C-9F0F-4BC0-AF9D-C310E0032761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8">
              <a:extLst>
                <a:ext uri="{FF2B5EF4-FFF2-40B4-BE49-F238E27FC236}">
                  <a16:creationId xmlns:a16="http://schemas.microsoft.com/office/drawing/2014/main" id="{D6B47294-54FA-46EF-8D18-2777D6D6E42F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9">
              <a:extLst>
                <a:ext uri="{FF2B5EF4-FFF2-40B4-BE49-F238E27FC236}">
                  <a16:creationId xmlns:a16="http://schemas.microsoft.com/office/drawing/2014/main" id="{8C4EB75E-C080-4F1D-A1C9-C90167EB6CAC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4" name="Freeform: Shape 10">
              <a:extLst>
                <a:ext uri="{FF2B5EF4-FFF2-40B4-BE49-F238E27FC236}">
                  <a16:creationId xmlns:a16="http://schemas.microsoft.com/office/drawing/2014/main" id="{8DE81816-02B7-46BC-BFE8-E5A9EA867A40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5" name="Freeform: Shape 11">
              <a:extLst>
                <a:ext uri="{FF2B5EF4-FFF2-40B4-BE49-F238E27FC236}">
                  <a16:creationId xmlns:a16="http://schemas.microsoft.com/office/drawing/2014/main" id="{56A89675-C30D-4CD7-891D-CF081F84C0C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6" name="Freeform: Shape 12">
              <a:extLst>
                <a:ext uri="{FF2B5EF4-FFF2-40B4-BE49-F238E27FC236}">
                  <a16:creationId xmlns:a16="http://schemas.microsoft.com/office/drawing/2014/main" id="{4B1F1C5A-D7AB-4B51-85F9-26621E81171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7" name="Freeform: Shape 13">
              <a:extLst>
                <a:ext uri="{FF2B5EF4-FFF2-40B4-BE49-F238E27FC236}">
                  <a16:creationId xmlns:a16="http://schemas.microsoft.com/office/drawing/2014/main" id="{302B185D-EE04-47BE-9EC9-DE796E1BAC6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8" name="Freeform: Shape 14">
              <a:extLst>
                <a:ext uri="{FF2B5EF4-FFF2-40B4-BE49-F238E27FC236}">
                  <a16:creationId xmlns:a16="http://schemas.microsoft.com/office/drawing/2014/main" id="{F1FDA347-3260-4361-8846-B98067278C48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9" name="Freeform: Shape 15">
              <a:extLst>
                <a:ext uri="{FF2B5EF4-FFF2-40B4-BE49-F238E27FC236}">
                  <a16:creationId xmlns:a16="http://schemas.microsoft.com/office/drawing/2014/main" id="{B6EFC611-C3C9-443A-95F4-7919A415701D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80" name="Freeform: Shape 16">
              <a:extLst>
                <a:ext uri="{FF2B5EF4-FFF2-40B4-BE49-F238E27FC236}">
                  <a16:creationId xmlns:a16="http://schemas.microsoft.com/office/drawing/2014/main" id="{2771060B-1E6B-4727-98B9-58834EE6A2F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1" name="Freeform: Shape 17">
              <a:extLst>
                <a:ext uri="{FF2B5EF4-FFF2-40B4-BE49-F238E27FC236}">
                  <a16:creationId xmlns:a16="http://schemas.microsoft.com/office/drawing/2014/main" id="{C4D8E695-C0BC-4E5D-9A8B-174AE1CEADB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2" name="Freeform: Shape 18">
              <a:extLst>
                <a:ext uri="{FF2B5EF4-FFF2-40B4-BE49-F238E27FC236}">
                  <a16:creationId xmlns:a16="http://schemas.microsoft.com/office/drawing/2014/main" id="{522A754F-F2C5-48D4-89B1-A1500872161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83" name="Freeform: Shape 19">
              <a:extLst>
                <a:ext uri="{FF2B5EF4-FFF2-40B4-BE49-F238E27FC236}">
                  <a16:creationId xmlns:a16="http://schemas.microsoft.com/office/drawing/2014/main" id="{03FDC99D-943A-422C-9FC2-D9FB77A3BAB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4" name="Freeform: Shape 20">
              <a:extLst>
                <a:ext uri="{FF2B5EF4-FFF2-40B4-BE49-F238E27FC236}">
                  <a16:creationId xmlns:a16="http://schemas.microsoft.com/office/drawing/2014/main" id="{A4AC1497-A5BA-4637-BBF7-001ACC8E516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5" name="Freeform: Shape 21">
              <a:extLst>
                <a:ext uri="{FF2B5EF4-FFF2-40B4-BE49-F238E27FC236}">
                  <a16:creationId xmlns:a16="http://schemas.microsoft.com/office/drawing/2014/main" id="{0850A7FC-E576-4E62-A8A0-8B8A110F992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6" name="Freeform: Shape 22">
              <a:extLst>
                <a:ext uri="{FF2B5EF4-FFF2-40B4-BE49-F238E27FC236}">
                  <a16:creationId xmlns:a16="http://schemas.microsoft.com/office/drawing/2014/main" id="{F3731AF9-E277-493C-ABBF-0F8887147F1C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87" name="Table 24">
            <a:extLst>
              <a:ext uri="{FF2B5EF4-FFF2-40B4-BE49-F238E27FC236}">
                <a16:creationId xmlns:a16="http://schemas.microsoft.com/office/drawing/2014/main" id="{BF7D4681-3A0A-427F-98B7-FA13B6534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28301"/>
              </p:ext>
            </p:extLst>
          </p:nvPr>
        </p:nvGraphicFramePr>
        <p:xfrm>
          <a:off x="7099574" y="3465691"/>
          <a:ext cx="1595538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78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4275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Republick of Karakalpakstan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    2,0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88" name="Rectangle 21">
            <a:extLst>
              <a:ext uri="{FF2B5EF4-FFF2-40B4-BE49-F238E27FC236}">
                <a16:creationId xmlns:a16="http://schemas.microsoft.com/office/drawing/2014/main" id="{D4E96FE3-82E8-4C94-A3C0-506967552FE0}"/>
              </a:ext>
            </a:extLst>
          </p:cNvPr>
          <p:cNvSpPr/>
          <p:nvPr/>
        </p:nvSpPr>
        <p:spPr>
          <a:xfrm>
            <a:off x="10640322" y="262543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noProof="1">
                <a:solidFill>
                  <a:srgbClr val="00425F"/>
                </a:solidFill>
                <a:latin typeface="Montserrat" pitchFamily="2" charset="-52"/>
              </a:rPr>
              <a:t>Republick of Karakalpakstan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89" name="Connector: Elbow 26">
            <a:extLst>
              <a:ext uri="{FF2B5EF4-FFF2-40B4-BE49-F238E27FC236}">
                <a16:creationId xmlns:a16="http://schemas.microsoft.com/office/drawing/2014/main" id="{756C005F-CA9A-445A-AEA2-4975A5BA11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51829" y="2790451"/>
            <a:ext cx="1803542" cy="13693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object 2">
            <a:extLst>
              <a:ext uri="{FF2B5EF4-FFF2-40B4-BE49-F238E27FC236}">
                <a16:creationId xmlns:a16="http://schemas.microsoft.com/office/drawing/2014/main" id="{E0C2EFE0-3DFF-4EA5-B450-0A8947C211BA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225" name="Таблица 7">
            <a:extLst>
              <a:ext uri="{FF2B5EF4-FFF2-40B4-BE49-F238E27FC236}">
                <a16:creationId xmlns:a16="http://schemas.microsoft.com/office/drawing/2014/main" id="{73A17F44-661C-473E-A1DD-7810F8EA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12891"/>
              </p:ext>
            </p:extLst>
          </p:nvPr>
        </p:nvGraphicFramePr>
        <p:xfrm>
          <a:off x="349879" y="2093100"/>
          <a:ext cx="61174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59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sp>
        <p:nvSpPr>
          <p:cNvPr id="226" name="object 44">
            <a:extLst>
              <a:ext uri="{FF2B5EF4-FFF2-40B4-BE49-F238E27FC236}">
                <a16:creationId xmlns:a16="http://schemas.microsoft.com/office/drawing/2014/main" id="{C9A83CD4-5665-46BA-95AE-50D6C7926007}"/>
              </a:ext>
            </a:extLst>
          </p:cNvPr>
          <p:cNvSpPr/>
          <p:nvPr/>
        </p:nvSpPr>
        <p:spPr>
          <a:xfrm>
            <a:off x="2008801" y="2066340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7" name="object 45">
            <a:extLst>
              <a:ext uri="{FF2B5EF4-FFF2-40B4-BE49-F238E27FC236}">
                <a16:creationId xmlns:a16="http://schemas.microsoft.com/office/drawing/2014/main" id="{8784CB8A-4225-431A-93A7-2D6D8625556C}"/>
              </a:ext>
            </a:extLst>
          </p:cNvPr>
          <p:cNvSpPr/>
          <p:nvPr/>
        </p:nvSpPr>
        <p:spPr>
          <a:xfrm>
            <a:off x="3493178" y="2063746"/>
            <a:ext cx="1390551" cy="78062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8" name="object 47">
            <a:extLst>
              <a:ext uri="{FF2B5EF4-FFF2-40B4-BE49-F238E27FC236}">
                <a16:creationId xmlns:a16="http://schemas.microsoft.com/office/drawing/2014/main" id="{790F87DC-B146-4DF2-87D5-897C7AEA1FB3}"/>
              </a:ext>
            </a:extLst>
          </p:cNvPr>
          <p:cNvSpPr/>
          <p:nvPr/>
        </p:nvSpPr>
        <p:spPr>
          <a:xfrm>
            <a:off x="5055241" y="2059286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40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9" name="object 48">
            <a:extLst>
              <a:ext uri="{FF2B5EF4-FFF2-40B4-BE49-F238E27FC236}">
                <a16:creationId xmlns:a16="http://schemas.microsoft.com/office/drawing/2014/main" id="{58F6A676-1946-4CFA-9552-30CA5F90C47A}"/>
              </a:ext>
            </a:extLst>
          </p:cNvPr>
          <p:cNvSpPr txBox="1"/>
          <p:nvPr/>
        </p:nvSpPr>
        <p:spPr>
          <a:xfrm>
            <a:off x="2053359" y="17326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citric acid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230" name="object 49">
            <a:extLst>
              <a:ext uri="{FF2B5EF4-FFF2-40B4-BE49-F238E27FC236}">
                <a16:creationId xmlns:a16="http://schemas.microsoft.com/office/drawing/2014/main" id="{545DB2D3-CD59-4E3C-AE32-20F2CD7C2516}"/>
              </a:ext>
            </a:extLst>
          </p:cNvPr>
          <p:cNvSpPr txBox="1"/>
          <p:nvPr/>
        </p:nvSpPr>
        <p:spPr>
          <a:xfrm>
            <a:off x="3488139" y="17268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231" name="object 50">
            <a:extLst>
              <a:ext uri="{FF2B5EF4-FFF2-40B4-BE49-F238E27FC236}">
                <a16:creationId xmlns:a16="http://schemas.microsoft.com/office/drawing/2014/main" id="{ED538CF1-D49E-4A0F-B565-8E949CE5B806}"/>
              </a:ext>
            </a:extLst>
          </p:cNvPr>
          <p:cNvSpPr txBox="1"/>
          <p:nvPr/>
        </p:nvSpPr>
        <p:spPr>
          <a:xfrm>
            <a:off x="5092055" y="17076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232" name="object 20">
            <a:extLst>
              <a:ext uri="{FF2B5EF4-FFF2-40B4-BE49-F238E27FC236}">
                <a16:creationId xmlns:a16="http://schemas.microsoft.com/office/drawing/2014/main" id="{7903A7C1-25A4-43DE-8E77-DD4F9F6DDA3D}"/>
              </a:ext>
            </a:extLst>
          </p:cNvPr>
          <p:cNvSpPr/>
          <p:nvPr/>
        </p:nvSpPr>
        <p:spPr>
          <a:xfrm>
            <a:off x="1905248" y="2162435"/>
            <a:ext cx="1046572" cy="16919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3" name="object 20">
            <a:extLst>
              <a:ext uri="{FF2B5EF4-FFF2-40B4-BE49-F238E27FC236}">
                <a16:creationId xmlns:a16="http://schemas.microsoft.com/office/drawing/2014/main" id="{2F401BAA-5944-4C43-8745-B93A4261434F}"/>
              </a:ext>
            </a:extLst>
          </p:cNvPr>
          <p:cNvSpPr/>
          <p:nvPr/>
        </p:nvSpPr>
        <p:spPr>
          <a:xfrm>
            <a:off x="1905248" y="24515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4" name="object 20">
            <a:extLst>
              <a:ext uri="{FF2B5EF4-FFF2-40B4-BE49-F238E27FC236}">
                <a16:creationId xmlns:a16="http://schemas.microsoft.com/office/drawing/2014/main" id="{2949D0E7-778C-4372-8688-C8814E9D759F}"/>
              </a:ext>
            </a:extLst>
          </p:cNvPr>
          <p:cNvSpPr/>
          <p:nvPr/>
        </p:nvSpPr>
        <p:spPr>
          <a:xfrm>
            <a:off x="1905248" y="27168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5" name="object 20">
            <a:extLst>
              <a:ext uri="{FF2B5EF4-FFF2-40B4-BE49-F238E27FC236}">
                <a16:creationId xmlns:a16="http://schemas.microsoft.com/office/drawing/2014/main" id="{68D7640D-D5F6-4025-B0D6-3285036A1672}"/>
              </a:ext>
            </a:extLst>
          </p:cNvPr>
          <p:cNvSpPr/>
          <p:nvPr/>
        </p:nvSpPr>
        <p:spPr>
          <a:xfrm>
            <a:off x="1905248" y="29921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6" name="object 20">
            <a:extLst>
              <a:ext uri="{FF2B5EF4-FFF2-40B4-BE49-F238E27FC236}">
                <a16:creationId xmlns:a16="http://schemas.microsoft.com/office/drawing/2014/main" id="{3196F03E-4B10-40EF-A6B7-576FCAF1CABF}"/>
              </a:ext>
            </a:extLst>
          </p:cNvPr>
          <p:cNvSpPr/>
          <p:nvPr/>
        </p:nvSpPr>
        <p:spPr>
          <a:xfrm>
            <a:off x="1905248" y="3266393"/>
            <a:ext cx="15653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7" name="object 20">
            <a:extLst>
              <a:ext uri="{FF2B5EF4-FFF2-40B4-BE49-F238E27FC236}">
                <a16:creationId xmlns:a16="http://schemas.microsoft.com/office/drawing/2014/main" id="{F624EE94-E07C-4CC6-920B-708976DA077A}"/>
              </a:ext>
            </a:extLst>
          </p:cNvPr>
          <p:cNvSpPr/>
          <p:nvPr/>
        </p:nvSpPr>
        <p:spPr>
          <a:xfrm>
            <a:off x="1900801" y="35421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8" name="object 20">
            <a:extLst>
              <a:ext uri="{FF2B5EF4-FFF2-40B4-BE49-F238E27FC236}">
                <a16:creationId xmlns:a16="http://schemas.microsoft.com/office/drawing/2014/main" id="{7120DE61-754F-4A9C-B1CC-CB4BDBCDA697}"/>
              </a:ext>
            </a:extLst>
          </p:cNvPr>
          <p:cNvSpPr/>
          <p:nvPr/>
        </p:nvSpPr>
        <p:spPr>
          <a:xfrm>
            <a:off x="1908261" y="3808661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9" name="object 20">
            <a:extLst>
              <a:ext uri="{FF2B5EF4-FFF2-40B4-BE49-F238E27FC236}">
                <a16:creationId xmlns:a16="http://schemas.microsoft.com/office/drawing/2014/main" id="{2E5E2E49-483C-4158-B3AB-D0C38B30BF12}"/>
              </a:ext>
            </a:extLst>
          </p:cNvPr>
          <p:cNvSpPr/>
          <p:nvPr/>
        </p:nvSpPr>
        <p:spPr>
          <a:xfrm>
            <a:off x="3423094" y="3276896"/>
            <a:ext cx="27102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0" name="object 20">
            <a:extLst>
              <a:ext uri="{FF2B5EF4-FFF2-40B4-BE49-F238E27FC236}">
                <a16:creationId xmlns:a16="http://schemas.microsoft.com/office/drawing/2014/main" id="{0BC27376-472C-46FF-BDB3-CFD05A87559E}"/>
              </a:ext>
            </a:extLst>
          </p:cNvPr>
          <p:cNvSpPr/>
          <p:nvPr/>
        </p:nvSpPr>
        <p:spPr>
          <a:xfrm>
            <a:off x="3438956" y="2162434"/>
            <a:ext cx="445424" cy="1809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241" name="object 20">
            <a:extLst>
              <a:ext uri="{FF2B5EF4-FFF2-40B4-BE49-F238E27FC236}">
                <a16:creationId xmlns:a16="http://schemas.microsoft.com/office/drawing/2014/main" id="{E5A9DC36-012B-42A5-B51C-0C8E13B07975}"/>
              </a:ext>
            </a:extLst>
          </p:cNvPr>
          <p:cNvSpPr/>
          <p:nvPr/>
        </p:nvSpPr>
        <p:spPr>
          <a:xfrm>
            <a:off x="3438957" y="2709841"/>
            <a:ext cx="94626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2" name="object 20">
            <a:extLst>
              <a:ext uri="{FF2B5EF4-FFF2-40B4-BE49-F238E27FC236}">
                <a16:creationId xmlns:a16="http://schemas.microsoft.com/office/drawing/2014/main" id="{E77B9F63-9700-4205-A3EF-28527D4EED98}"/>
              </a:ext>
            </a:extLst>
          </p:cNvPr>
          <p:cNvSpPr/>
          <p:nvPr/>
        </p:nvSpPr>
        <p:spPr>
          <a:xfrm>
            <a:off x="3441844" y="2444483"/>
            <a:ext cx="913996" cy="14882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3" name="object 20">
            <a:extLst>
              <a:ext uri="{FF2B5EF4-FFF2-40B4-BE49-F238E27FC236}">
                <a16:creationId xmlns:a16="http://schemas.microsoft.com/office/drawing/2014/main" id="{4DBF624C-3A98-484F-A7F6-67FD29450F8D}"/>
              </a:ext>
            </a:extLst>
          </p:cNvPr>
          <p:cNvSpPr/>
          <p:nvPr/>
        </p:nvSpPr>
        <p:spPr>
          <a:xfrm>
            <a:off x="3438956" y="2995571"/>
            <a:ext cx="1147697" cy="17320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4" name="object 20">
            <a:extLst>
              <a:ext uri="{FF2B5EF4-FFF2-40B4-BE49-F238E27FC236}">
                <a16:creationId xmlns:a16="http://schemas.microsoft.com/office/drawing/2014/main" id="{BEE42152-8FE9-4894-917A-29DA67D95679}"/>
              </a:ext>
            </a:extLst>
          </p:cNvPr>
          <p:cNvSpPr/>
          <p:nvPr/>
        </p:nvSpPr>
        <p:spPr>
          <a:xfrm>
            <a:off x="3440256" y="3269856"/>
            <a:ext cx="915583" cy="1762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5" name="object 20">
            <a:extLst>
              <a:ext uri="{FF2B5EF4-FFF2-40B4-BE49-F238E27FC236}">
                <a16:creationId xmlns:a16="http://schemas.microsoft.com/office/drawing/2014/main" id="{658F4341-AC20-4711-A5B0-B03973857637}"/>
              </a:ext>
            </a:extLst>
          </p:cNvPr>
          <p:cNvSpPr/>
          <p:nvPr/>
        </p:nvSpPr>
        <p:spPr>
          <a:xfrm>
            <a:off x="3442132" y="3545588"/>
            <a:ext cx="147294" cy="17602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6" name="object 20">
            <a:extLst>
              <a:ext uri="{FF2B5EF4-FFF2-40B4-BE49-F238E27FC236}">
                <a16:creationId xmlns:a16="http://schemas.microsoft.com/office/drawing/2014/main" id="{F765CF2F-33DF-42C4-9AF9-7228EB759A7B}"/>
              </a:ext>
            </a:extLst>
          </p:cNvPr>
          <p:cNvSpPr/>
          <p:nvPr/>
        </p:nvSpPr>
        <p:spPr>
          <a:xfrm>
            <a:off x="3441454" y="3812123"/>
            <a:ext cx="680966" cy="1762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7" name="object 31">
            <a:extLst>
              <a:ext uri="{FF2B5EF4-FFF2-40B4-BE49-F238E27FC236}">
                <a16:creationId xmlns:a16="http://schemas.microsoft.com/office/drawing/2014/main" id="{429A6357-3D25-424B-B6C1-5377C1454EB2}"/>
              </a:ext>
            </a:extLst>
          </p:cNvPr>
          <p:cNvSpPr txBox="1"/>
          <p:nvPr/>
        </p:nvSpPr>
        <p:spPr>
          <a:xfrm>
            <a:off x="713330" y="40401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248" name="object 20">
            <a:extLst>
              <a:ext uri="{FF2B5EF4-FFF2-40B4-BE49-F238E27FC236}">
                <a16:creationId xmlns:a16="http://schemas.microsoft.com/office/drawing/2014/main" id="{00CF4215-1D29-4D5E-8218-521A580D5093}"/>
              </a:ext>
            </a:extLst>
          </p:cNvPr>
          <p:cNvSpPr/>
          <p:nvPr/>
        </p:nvSpPr>
        <p:spPr>
          <a:xfrm>
            <a:off x="4965788" y="2167829"/>
            <a:ext cx="908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9" name="object 20">
            <a:extLst>
              <a:ext uri="{FF2B5EF4-FFF2-40B4-BE49-F238E27FC236}">
                <a16:creationId xmlns:a16="http://schemas.microsoft.com/office/drawing/2014/main" id="{771D5AFC-69DE-4BFC-AAE4-67E73C524A66}"/>
              </a:ext>
            </a:extLst>
          </p:cNvPr>
          <p:cNvSpPr/>
          <p:nvPr/>
        </p:nvSpPr>
        <p:spPr>
          <a:xfrm>
            <a:off x="4968224" y="2444483"/>
            <a:ext cx="1127776" cy="18382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0" name="object 20">
            <a:extLst>
              <a:ext uri="{FF2B5EF4-FFF2-40B4-BE49-F238E27FC236}">
                <a16:creationId xmlns:a16="http://schemas.microsoft.com/office/drawing/2014/main" id="{4CFC2999-4EA5-426C-8549-A03C5E9899F8}"/>
              </a:ext>
            </a:extLst>
          </p:cNvPr>
          <p:cNvSpPr/>
          <p:nvPr/>
        </p:nvSpPr>
        <p:spPr>
          <a:xfrm>
            <a:off x="4967002" y="2709841"/>
            <a:ext cx="1127776" cy="18382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1" name="object 20">
            <a:extLst>
              <a:ext uri="{FF2B5EF4-FFF2-40B4-BE49-F238E27FC236}">
                <a16:creationId xmlns:a16="http://schemas.microsoft.com/office/drawing/2014/main" id="{0B272FB1-C950-4F17-8322-0A093537404E}"/>
              </a:ext>
            </a:extLst>
          </p:cNvPr>
          <p:cNvSpPr/>
          <p:nvPr/>
        </p:nvSpPr>
        <p:spPr>
          <a:xfrm>
            <a:off x="4965788" y="2995571"/>
            <a:ext cx="346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2" name="object 20">
            <a:extLst>
              <a:ext uri="{FF2B5EF4-FFF2-40B4-BE49-F238E27FC236}">
                <a16:creationId xmlns:a16="http://schemas.microsoft.com/office/drawing/2014/main" id="{DE4E1341-B91C-4F79-8DF4-5C7C80515E15}"/>
              </a:ext>
            </a:extLst>
          </p:cNvPr>
          <p:cNvSpPr/>
          <p:nvPr/>
        </p:nvSpPr>
        <p:spPr>
          <a:xfrm>
            <a:off x="4965788" y="3269856"/>
            <a:ext cx="1127776" cy="1657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3" name="object 20">
            <a:extLst>
              <a:ext uri="{FF2B5EF4-FFF2-40B4-BE49-F238E27FC236}">
                <a16:creationId xmlns:a16="http://schemas.microsoft.com/office/drawing/2014/main" id="{831F8EF3-FE10-4393-A479-4F667CBD1F3D}"/>
              </a:ext>
            </a:extLst>
          </p:cNvPr>
          <p:cNvSpPr/>
          <p:nvPr/>
        </p:nvSpPr>
        <p:spPr>
          <a:xfrm>
            <a:off x="4965788" y="3545588"/>
            <a:ext cx="908509" cy="1720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4" name="object 20">
            <a:extLst>
              <a:ext uri="{FF2B5EF4-FFF2-40B4-BE49-F238E27FC236}">
                <a16:creationId xmlns:a16="http://schemas.microsoft.com/office/drawing/2014/main" id="{6340D80B-9544-46D9-9A30-DB79F5F02CE6}"/>
              </a:ext>
            </a:extLst>
          </p:cNvPr>
          <p:cNvSpPr/>
          <p:nvPr/>
        </p:nvSpPr>
        <p:spPr>
          <a:xfrm>
            <a:off x="4965788" y="3812124"/>
            <a:ext cx="1127775" cy="17623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55" name="Picture 14" descr="Узбекистан ">
            <a:extLst>
              <a:ext uri="{FF2B5EF4-FFF2-40B4-BE49-F238E27FC236}">
                <a16:creationId xmlns:a16="http://schemas.microsoft.com/office/drawing/2014/main" id="{FF041B33-792F-4BD5-B7FB-7B0B8A3A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4" y="4075311"/>
            <a:ext cx="164252" cy="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object 20">
            <a:extLst>
              <a:ext uri="{FF2B5EF4-FFF2-40B4-BE49-F238E27FC236}">
                <a16:creationId xmlns:a16="http://schemas.microsoft.com/office/drawing/2014/main" id="{B1C3DAA1-EC54-4934-94D1-9323C4BCEB01}"/>
              </a:ext>
            </a:extLst>
          </p:cNvPr>
          <p:cNvSpPr/>
          <p:nvPr/>
        </p:nvSpPr>
        <p:spPr>
          <a:xfrm>
            <a:off x="1905248" y="40820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7" name="object 20">
            <a:extLst>
              <a:ext uri="{FF2B5EF4-FFF2-40B4-BE49-F238E27FC236}">
                <a16:creationId xmlns:a16="http://schemas.microsoft.com/office/drawing/2014/main" id="{50B47729-62FB-4A05-A913-D2801A8C2FD6}"/>
              </a:ext>
            </a:extLst>
          </p:cNvPr>
          <p:cNvSpPr/>
          <p:nvPr/>
        </p:nvSpPr>
        <p:spPr>
          <a:xfrm>
            <a:off x="3438669" y="4089445"/>
            <a:ext cx="150755" cy="16112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58" name="object 20">
            <a:extLst>
              <a:ext uri="{FF2B5EF4-FFF2-40B4-BE49-F238E27FC236}">
                <a16:creationId xmlns:a16="http://schemas.microsoft.com/office/drawing/2014/main" id="{AC5FBB88-EC0A-4836-A1D8-9E0C215414B9}"/>
              </a:ext>
            </a:extLst>
          </p:cNvPr>
          <p:cNvSpPr/>
          <p:nvPr/>
        </p:nvSpPr>
        <p:spPr>
          <a:xfrm>
            <a:off x="4965787" y="4085502"/>
            <a:ext cx="207776" cy="17623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65" name="Picture 12" descr="Flag of Germany, symbol yellow circle font, Germany, flag, logo, west  Germany png | PNGWing">
            <a:extLst>
              <a:ext uri="{FF2B5EF4-FFF2-40B4-BE49-F238E27FC236}">
                <a16:creationId xmlns:a16="http://schemas.microsoft.com/office/drawing/2014/main" id="{9C10CC06-28B5-4EA5-B0B6-519D479BA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227" b="91406" l="10000" r="90000">
                        <a14:foregroundMark x1="51413" y1="7227" x2="51413" y2="7227"/>
                        <a14:foregroundMark x1="50109" y1="91406" x2="50109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7" t="3635" r="23915" b="3931"/>
          <a:stretch/>
        </p:blipFill>
        <p:spPr bwMode="auto">
          <a:xfrm>
            <a:off x="368094" y="2676406"/>
            <a:ext cx="21766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14" descr="Circular Belgium Flag Icon Transparent PNG">
            <a:extLst>
              <a:ext uri="{FF2B5EF4-FFF2-40B4-BE49-F238E27FC236}">
                <a16:creationId xmlns:a16="http://schemas.microsoft.com/office/drawing/2014/main" id="{ACAA060B-4E90-46F2-95BC-EE243438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50" b="91458" l="8542" r="94167">
                        <a14:foregroundMark x1="54167" y1="6458" x2="54167" y2="6458"/>
                        <a14:foregroundMark x1="71042" y1="39375" x2="71042" y2="39375"/>
                        <a14:foregroundMark x1="8958" y1="44167" x2="8958" y2="44167"/>
                        <a14:foregroundMark x1="9375" y1="44792" x2="54583" y2="56042"/>
                        <a14:foregroundMark x1="54583" y1="56042" x2="94167" y2="48958"/>
                        <a14:foregroundMark x1="27292" y1="38333" x2="23125" y2="61458"/>
                        <a14:foregroundMark x1="25208" y1="25833" x2="20208" y2="67292"/>
                        <a14:foregroundMark x1="29792" y1="16667" x2="16458" y2="34792"/>
                        <a14:foregroundMark x1="16458" y1="34792" x2="20625" y2="68333"/>
                        <a14:foregroundMark x1="20625" y1="68333" x2="28750" y2="78958"/>
                        <a14:foregroundMark x1="28750" y1="78958" x2="40417" y2="85000"/>
                        <a14:foregroundMark x1="40417" y1="85000" x2="47708" y2="85000"/>
                        <a14:foregroundMark x1="31875" y1="11667" x2="15833" y2="61250"/>
                        <a14:foregroundMark x1="15833" y1="61250" x2="30833" y2="79167"/>
                        <a14:foregroundMark x1="30833" y1="79167" x2="37292" y2="81667"/>
                        <a14:foregroundMark x1="33958" y1="42292" x2="28542" y2="78125"/>
                        <a14:foregroundMark x1="31458" y1="21667" x2="31667" y2="32917"/>
                        <a14:foregroundMark x1="31667" y1="32917" x2="32708" y2="13542"/>
                        <a14:foregroundMark x1="32708" y1="13542" x2="21250" y2="14792"/>
                        <a14:foregroundMark x1="21250" y1="14792" x2="8333" y2="32708"/>
                        <a14:foregroundMark x1="8333" y1="32708" x2="5000" y2="46250"/>
                        <a14:foregroundMark x1="5000" y1="46250" x2="8542" y2="68125"/>
                        <a14:foregroundMark x1="8542" y1="68125" x2="16042" y2="79792"/>
                        <a14:foregroundMark x1="16042" y1="79792" x2="26458" y2="88958"/>
                        <a14:foregroundMark x1="26458" y1="88958" x2="39792" y2="85417"/>
                        <a14:foregroundMark x1="39792" y1="85417" x2="44792" y2="62083"/>
                        <a14:foregroundMark x1="44792" y1="62083" x2="33125" y2="10625"/>
                        <a14:foregroundMark x1="65000" y1="8958" x2="78125" y2="22708"/>
                        <a14:foregroundMark x1="78125" y1="22708" x2="91458" y2="55000"/>
                        <a14:foregroundMark x1="91458" y1="55000" x2="88333" y2="70833"/>
                        <a14:foregroundMark x1="88333" y1="70833" x2="66875" y2="91458"/>
                        <a14:foregroundMark x1="66875" y1="91458" x2="59375" y2="83542"/>
                        <a14:foregroundMark x1="59375" y1="83542" x2="67500" y2="49167"/>
                        <a14:foregroundMark x1="67500" y1="49167" x2="69583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0" y="2412309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20C38-8B47-4085-A341-6C66F05A0E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8094" y="2135358"/>
            <a:ext cx="216000" cy="21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11411-FD32-4580-83E5-DB7166D89F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9759" y="2960117"/>
            <a:ext cx="216000" cy="21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58119D-C2B0-4C63-BE15-7B4AA9939B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1056" y="3261827"/>
            <a:ext cx="216000" cy="2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FAE5EE-A607-4D11-B9B7-F9AA72E5269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1056" y="3541303"/>
            <a:ext cx="216000" cy="2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E9D042-358C-4030-98D2-3B56A2E225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9759" y="3803806"/>
            <a:ext cx="216000" cy="216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5BFB650-3503-4CCF-A1EC-D56F8DAEDFCD}"/>
              </a:ext>
            </a:extLst>
          </p:cNvPr>
          <p:cNvSpPr txBox="1"/>
          <p:nvPr/>
        </p:nvSpPr>
        <p:spPr>
          <a:xfrm>
            <a:off x="6863702" y="206546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5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596</Words>
  <Application>Microsoft Office PowerPoint</Application>
  <PresentationFormat>Широкоэкранный</PresentationFormat>
  <Paragraphs>161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134</cp:revision>
  <dcterms:created xsi:type="dcterms:W3CDTF">2024-07-25T07:55:13Z</dcterms:created>
  <dcterms:modified xsi:type="dcterms:W3CDTF">2025-04-26T12:17:32Z</dcterms:modified>
</cp:coreProperties>
</file>