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81A7CB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1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972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microsoft.com/office/2007/relationships/diagramDrawing" Target="../diagrams/drawing2.xml"/><Relationship Id="rId19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611111" cy="578977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481422" y="189973"/>
            <a:ext cx="765118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air conditioner</a:t>
            </a:r>
            <a:r>
              <a:rPr lang="ru-RU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5061"/>
            <a:ext cx="2240635" cy="7450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air conditioner 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55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6105" y="3096200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009325" y="3653511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009325" y="4230118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and powers 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44865" y="4331534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~300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44865" y="3471410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51074" y="3460624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54234" y="3460623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51073" y="339239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69442" y="338838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69442" y="409235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6591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 model: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150 thousand units of air</a:t>
            </a:r>
            <a:b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conditioners per year</a:t>
            </a:r>
          </a:p>
          <a:p>
            <a:pPr marL="12701" marR="5080"/>
            <a:endParaRPr lang="en-US" sz="14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08187" y="1645258"/>
            <a:ext cx="5949398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air conditioners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54234" y="417155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51073" y="417155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37819" y="409166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9" y="3554961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69" y="4173174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17" y="428692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64" y="3474502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132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293806"/>
              </p:ext>
            </p:extLst>
          </p:nvPr>
        </p:nvGraphicFramePr>
        <p:xfrm>
          <a:off x="223226" y="3661389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4" name="object 4">
            <a:extLst>
              <a:ext uri="{FF2B5EF4-FFF2-40B4-BE49-F238E27FC236}">
                <a16:creationId xmlns:a16="http://schemas.microsoft.com/office/drawing/2014/main" id="{45A3E7E7-38B0-4C18-8425-42CAF967B8EE}"/>
              </a:ext>
            </a:extLst>
          </p:cNvPr>
          <p:cNvSpPr/>
          <p:nvPr/>
        </p:nvSpPr>
        <p:spPr>
          <a:xfrm>
            <a:off x="5124098" y="2004165"/>
            <a:ext cx="6832952" cy="885426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6" name="object 26">
            <a:extLst>
              <a:ext uri="{FF2B5EF4-FFF2-40B4-BE49-F238E27FC236}">
                <a16:creationId xmlns:a16="http://schemas.microsoft.com/office/drawing/2014/main" id="{17AA6861-F80A-414B-AB0D-9BB48EB8E93B}"/>
              </a:ext>
            </a:extLst>
          </p:cNvPr>
          <p:cNvSpPr txBox="1"/>
          <p:nvPr/>
        </p:nvSpPr>
        <p:spPr>
          <a:xfrm>
            <a:off x="7064002" y="2174709"/>
            <a:ext cx="1459720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Production of heat exchangers, fans and motors</a:t>
            </a:r>
          </a:p>
        </p:txBody>
      </p:sp>
      <p:sp>
        <p:nvSpPr>
          <p:cNvPr id="80" name="object 27">
            <a:extLst>
              <a:ext uri="{FF2B5EF4-FFF2-40B4-BE49-F238E27FC236}">
                <a16:creationId xmlns:a16="http://schemas.microsoft.com/office/drawing/2014/main" id="{BB6CDBB4-CA2F-44DD-A86F-EC8FF81ED2AF}"/>
              </a:ext>
            </a:extLst>
          </p:cNvPr>
          <p:cNvSpPr txBox="1"/>
          <p:nvPr/>
        </p:nvSpPr>
        <p:spPr>
          <a:xfrm>
            <a:off x="8705334" y="2097050"/>
            <a:ext cx="1459720" cy="87203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Assembling the </a:t>
            </a:r>
            <a:b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air conditioner unit and connecting parts</a:t>
            </a:r>
          </a:p>
          <a:p>
            <a:pPr marL="12701" algn="ctr">
              <a:spcBef>
                <a:spcPts val="100"/>
              </a:spcBef>
            </a:pP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1" name="object 28">
            <a:extLst>
              <a:ext uri="{FF2B5EF4-FFF2-40B4-BE49-F238E27FC236}">
                <a16:creationId xmlns:a16="http://schemas.microsoft.com/office/drawing/2014/main" id="{AE950A11-0F32-4FD8-991B-A60CE0B64A37}"/>
              </a:ext>
            </a:extLst>
          </p:cNvPr>
          <p:cNvSpPr txBox="1"/>
          <p:nvPr/>
        </p:nvSpPr>
        <p:spPr>
          <a:xfrm>
            <a:off x="10427444" y="2169516"/>
            <a:ext cx="1370228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Quality control</a:t>
            </a: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 and logistics</a:t>
            </a: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D0191CBC-58E6-43A3-B96A-6DB91792B39A}"/>
              </a:ext>
            </a:extLst>
          </p:cNvPr>
          <p:cNvSpPr txBox="1"/>
          <p:nvPr/>
        </p:nvSpPr>
        <p:spPr>
          <a:xfrm>
            <a:off x="289159" y="1989558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8" name="object 25">
            <a:extLst>
              <a:ext uri="{FF2B5EF4-FFF2-40B4-BE49-F238E27FC236}">
                <a16:creationId xmlns:a16="http://schemas.microsoft.com/office/drawing/2014/main" id="{C76EF63D-8E27-4F6A-BFD2-1FFF8530214F}"/>
              </a:ext>
            </a:extLst>
          </p:cNvPr>
          <p:cNvSpPr txBox="1"/>
          <p:nvPr/>
        </p:nvSpPr>
        <p:spPr>
          <a:xfrm>
            <a:off x="5225778" y="2248834"/>
            <a:ext cx="120843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Design and</a:t>
            </a: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development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9A6A1931-EFB8-4F3B-879A-50C53A40FEB8}"/>
              </a:ext>
            </a:extLst>
          </p:cNvPr>
          <p:cNvSpPr txBox="1"/>
          <p:nvPr/>
        </p:nvSpPr>
        <p:spPr>
          <a:xfrm>
            <a:off x="5121441" y="4969605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air conditioners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AC666BF-248C-414D-AC49-8B2D8B54D9B1}"/>
              </a:ext>
            </a:extLst>
          </p:cNvPr>
          <p:cNvCxnSpPr>
            <a:cxnSpLocks/>
          </p:cNvCxnSpPr>
          <p:nvPr/>
        </p:nvCxnSpPr>
        <p:spPr>
          <a:xfrm>
            <a:off x="5090248" y="5804715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925ED38-C8CB-4DD3-BB86-3D554A769C4B}"/>
              </a:ext>
            </a:extLst>
          </p:cNvPr>
          <p:cNvSpPr/>
          <p:nvPr/>
        </p:nvSpPr>
        <p:spPr>
          <a:xfrm>
            <a:off x="5156373" y="5460415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5608916-1B53-4A24-8B9C-CDB97E602E15}"/>
              </a:ext>
            </a:extLst>
          </p:cNvPr>
          <p:cNvSpPr/>
          <p:nvPr/>
        </p:nvSpPr>
        <p:spPr>
          <a:xfrm>
            <a:off x="5195601" y="5898960"/>
            <a:ext cx="10438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147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USD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0B8C289-EE97-4C85-8D81-2B574508ADDA}"/>
              </a:ext>
            </a:extLst>
          </p:cNvPr>
          <p:cNvSpPr/>
          <p:nvPr/>
        </p:nvSpPr>
        <p:spPr>
          <a:xfrm>
            <a:off x="6666228" y="5889436"/>
            <a:ext cx="9941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42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6C95BB3-A1FD-4201-8328-CA6199F31511}"/>
              </a:ext>
            </a:extLst>
          </p:cNvPr>
          <p:cNvSpPr/>
          <p:nvPr/>
        </p:nvSpPr>
        <p:spPr>
          <a:xfrm>
            <a:off x="8117340" y="5885722"/>
            <a:ext cx="10550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100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1FC615B-1F34-4C44-BEA0-700AE2273D23}"/>
              </a:ext>
            </a:extLst>
          </p:cNvPr>
          <p:cNvSpPr/>
          <p:nvPr/>
        </p:nvSpPr>
        <p:spPr>
          <a:xfrm>
            <a:off x="9557213" y="5885722"/>
            <a:ext cx="10935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800 USD m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F0D199BC-9EE7-48B9-9E20-2B60631A97B2}"/>
              </a:ext>
            </a:extLst>
          </p:cNvPr>
          <p:cNvSpPr/>
          <p:nvPr/>
        </p:nvSpPr>
        <p:spPr>
          <a:xfrm>
            <a:off x="6762408" y="5460415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CA8ABA2-CE60-47CB-8137-8EB1B5E43DD0}"/>
              </a:ext>
            </a:extLst>
          </p:cNvPr>
          <p:cNvSpPr/>
          <p:nvPr/>
        </p:nvSpPr>
        <p:spPr>
          <a:xfrm>
            <a:off x="8235161" y="5460415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5DB002B-89D5-441E-BB75-DB9C70FA2BCB}"/>
              </a:ext>
            </a:extLst>
          </p:cNvPr>
          <p:cNvSpPr/>
          <p:nvPr/>
        </p:nvSpPr>
        <p:spPr>
          <a:xfrm>
            <a:off x="9198024" y="5399455"/>
            <a:ext cx="1703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(including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 region)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39FD93F1-DD71-4F2E-AB40-D6E1A2C85B31}"/>
              </a:ext>
            </a:extLst>
          </p:cNvPr>
          <p:cNvCxnSpPr>
            <a:cxnSpLocks/>
          </p:cNvCxnSpPr>
          <p:nvPr/>
        </p:nvCxnSpPr>
        <p:spPr>
          <a:xfrm>
            <a:off x="5076473" y="5347100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71979" y="2071701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930719" y="682976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250495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250495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138829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129304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04306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51889" y="4173790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electrical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8755F83C-525C-4A48-AA66-9DA55F41231C}"/>
              </a:ext>
            </a:extLst>
          </p:cNvPr>
          <p:cNvSpPr txBox="1"/>
          <p:nvPr/>
        </p:nvSpPr>
        <p:spPr>
          <a:xfrm>
            <a:off x="245773" y="4749372"/>
            <a:ext cx="6563519" cy="168482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Air conditioners 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Rapidly growing population and purchasing power of the population</a:t>
            </a: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Building on existing infrastructure and distribution networks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ru-RU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90" name="Graphic 4">
            <a:extLst>
              <a:ext uri="{FF2B5EF4-FFF2-40B4-BE49-F238E27FC236}">
                <a16:creationId xmlns:a16="http://schemas.microsoft.com/office/drawing/2014/main" id="{F74AC3E7-857B-42C1-8213-4BCDC7277609}"/>
              </a:ext>
            </a:extLst>
          </p:cNvPr>
          <p:cNvGrpSpPr/>
          <p:nvPr/>
        </p:nvGrpSpPr>
        <p:grpSpPr>
          <a:xfrm>
            <a:off x="8339527" y="2266288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1" name="Freeform: Shape 6">
              <a:extLst>
                <a:ext uri="{FF2B5EF4-FFF2-40B4-BE49-F238E27FC236}">
                  <a16:creationId xmlns:a16="http://schemas.microsoft.com/office/drawing/2014/main" id="{6238A1FE-9361-4C33-8D33-6FDFC26C685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2" name="Freeform: Shape 7">
              <a:extLst>
                <a:ext uri="{FF2B5EF4-FFF2-40B4-BE49-F238E27FC236}">
                  <a16:creationId xmlns:a16="http://schemas.microsoft.com/office/drawing/2014/main" id="{CC5CB235-BD85-44C8-AC37-8A51427446C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1BE1DC8D-0410-4000-8D66-762E432040D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4" name="Freeform: Shape 9">
              <a:extLst>
                <a:ext uri="{FF2B5EF4-FFF2-40B4-BE49-F238E27FC236}">
                  <a16:creationId xmlns:a16="http://schemas.microsoft.com/office/drawing/2014/main" id="{92E5BBCC-8BCD-4930-B012-5C2818BEF7B3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5" name="Freeform: Shape 10">
              <a:extLst>
                <a:ext uri="{FF2B5EF4-FFF2-40B4-BE49-F238E27FC236}">
                  <a16:creationId xmlns:a16="http://schemas.microsoft.com/office/drawing/2014/main" id="{EC4E403E-8BEC-4FB0-B3FA-45CFF83B9C0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6" name="Freeform: Shape 11">
              <a:extLst>
                <a:ext uri="{FF2B5EF4-FFF2-40B4-BE49-F238E27FC236}">
                  <a16:creationId xmlns:a16="http://schemas.microsoft.com/office/drawing/2014/main" id="{1EA83E61-51B8-4A84-AFAE-4EE05AF1E348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97" name="Freeform: Shape 12">
              <a:extLst>
                <a:ext uri="{FF2B5EF4-FFF2-40B4-BE49-F238E27FC236}">
                  <a16:creationId xmlns:a16="http://schemas.microsoft.com/office/drawing/2014/main" id="{2AEBABE0-3F52-42F4-A087-591E7BBC4296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8" name="Freeform: Shape 13">
              <a:extLst>
                <a:ext uri="{FF2B5EF4-FFF2-40B4-BE49-F238E27FC236}">
                  <a16:creationId xmlns:a16="http://schemas.microsoft.com/office/drawing/2014/main" id="{1ACDD785-B600-4FCC-B287-D089DE1D63D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0" name="Freeform: Shape 14">
              <a:extLst>
                <a:ext uri="{FF2B5EF4-FFF2-40B4-BE49-F238E27FC236}">
                  <a16:creationId xmlns:a16="http://schemas.microsoft.com/office/drawing/2014/main" id="{09646019-7056-4AED-916A-F6E8922387E9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1" name="Freeform: Shape 15">
              <a:extLst>
                <a:ext uri="{FF2B5EF4-FFF2-40B4-BE49-F238E27FC236}">
                  <a16:creationId xmlns:a16="http://schemas.microsoft.com/office/drawing/2014/main" id="{74B99CBB-6803-4F9B-AAD7-D345320A548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2" name="Freeform: Shape 16">
              <a:extLst>
                <a:ext uri="{FF2B5EF4-FFF2-40B4-BE49-F238E27FC236}">
                  <a16:creationId xmlns:a16="http://schemas.microsoft.com/office/drawing/2014/main" id="{24567453-D35E-4A1E-965B-8BB67B033169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3" name="Freeform: Shape 17">
              <a:extLst>
                <a:ext uri="{FF2B5EF4-FFF2-40B4-BE49-F238E27FC236}">
                  <a16:creationId xmlns:a16="http://schemas.microsoft.com/office/drawing/2014/main" id="{12F18EE8-2CFF-4BF0-820C-D108BDBB33E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4" name="Freeform: Shape 18">
              <a:extLst>
                <a:ext uri="{FF2B5EF4-FFF2-40B4-BE49-F238E27FC236}">
                  <a16:creationId xmlns:a16="http://schemas.microsoft.com/office/drawing/2014/main" id="{3D075C9C-5B93-4BAA-B44C-C3D42AE3827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5" name="Freeform: Shape 19">
              <a:extLst>
                <a:ext uri="{FF2B5EF4-FFF2-40B4-BE49-F238E27FC236}">
                  <a16:creationId xmlns:a16="http://schemas.microsoft.com/office/drawing/2014/main" id="{36138CB0-5FFA-47A5-ACAC-6D51C2179B81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6" name="Freeform: Shape 20">
              <a:extLst>
                <a:ext uri="{FF2B5EF4-FFF2-40B4-BE49-F238E27FC236}">
                  <a16:creationId xmlns:a16="http://schemas.microsoft.com/office/drawing/2014/main" id="{AEB80655-DB64-40CB-8D13-1EE255C6DD3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7" name="Freeform: Shape 21">
              <a:extLst>
                <a:ext uri="{FF2B5EF4-FFF2-40B4-BE49-F238E27FC236}">
                  <a16:creationId xmlns:a16="http://schemas.microsoft.com/office/drawing/2014/main" id="{D6B6EAB2-DD7D-4D1E-A7BC-07495B5E6DC3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8" name="Freeform: Shape 22">
              <a:extLst>
                <a:ext uri="{FF2B5EF4-FFF2-40B4-BE49-F238E27FC236}">
                  <a16:creationId xmlns:a16="http://schemas.microsoft.com/office/drawing/2014/main" id="{BF8510BE-24AE-490F-AD8F-26D44B31B642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09" name="Table 24">
            <a:extLst>
              <a:ext uri="{FF2B5EF4-FFF2-40B4-BE49-F238E27FC236}">
                <a16:creationId xmlns:a16="http://schemas.microsoft.com/office/drawing/2014/main" id="{EB1D9077-C936-4877-BABF-27685FFBB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56288"/>
              </p:ext>
            </p:extLst>
          </p:nvPr>
        </p:nvGraphicFramePr>
        <p:xfrm>
          <a:off x="7266028" y="337527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Samarkand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16 800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4,1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11" name="Rectangle 21">
            <a:extLst>
              <a:ext uri="{FF2B5EF4-FFF2-40B4-BE49-F238E27FC236}">
                <a16:creationId xmlns:a16="http://schemas.microsoft.com/office/drawing/2014/main" id="{B54882CB-2362-463E-A52A-7373F96478E0}"/>
              </a:ext>
            </a:extLst>
          </p:cNvPr>
          <p:cNvSpPr/>
          <p:nvPr/>
        </p:nvSpPr>
        <p:spPr>
          <a:xfrm>
            <a:off x="10872036" y="3749992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Samarkand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12" name="Connector: Elbow 26">
            <a:extLst>
              <a:ext uri="{FF2B5EF4-FFF2-40B4-BE49-F238E27FC236}">
                <a16:creationId xmlns:a16="http://schemas.microsoft.com/office/drawing/2014/main" id="{2F4712D3-A80A-472E-B492-66BF1874A16E}"/>
              </a:ext>
            </a:extLst>
          </p:cNvPr>
          <p:cNvCxnSpPr>
            <a:cxnSpLocks/>
            <a:stCxn id="111" idx="0"/>
            <a:endCxn id="95" idx="105"/>
          </p:cNvCxnSpPr>
          <p:nvPr/>
        </p:nvCxnSpPr>
        <p:spPr>
          <a:xfrm rot="16200000" flipV="1">
            <a:off x="10837054" y="3151402"/>
            <a:ext cx="170614" cy="1026565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C01A610D-E81C-4E85-AF80-435B2CDD7170}"/>
              </a:ext>
            </a:extLst>
          </p:cNvPr>
          <p:cNvSpPr txBox="1"/>
          <p:nvPr/>
        </p:nvSpPr>
        <p:spPr>
          <a:xfrm>
            <a:off x="6939190" y="2042776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7" name="object 8">
            <a:extLst>
              <a:ext uri="{FF2B5EF4-FFF2-40B4-BE49-F238E27FC236}">
                <a16:creationId xmlns:a16="http://schemas.microsoft.com/office/drawing/2014/main" id="{ADF52528-F5D2-4F35-B0A5-E85C258933A5}"/>
              </a:ext>
            </a:extLst>
          </p:cNvPr>
          <p:cNvSpPr txBox="1"/>
          <p:nvPr/>
        </p:nvSpPr>
        <p:spPr>
          <a:xfrm>
            <a:off x="377833" y="231094"/>
            <a:ext cx="765118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air conditioners</a:t>
            </a:r>
            <a:r>
              <a:rPr lang="ru-RU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613FAD35-6E8B-4D80-BD58-64EB65FF2E3F}"/>
              </a:ext>
            </a:extLst>
          </p:cNvPr>
          <p:cNvSpPr/>
          <p:nvPr/>
        </p:nvSpPr>
        <p:spPr>
          <a:xfrm>
            <a:off x="7079699" y="4243588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14" name="object 43">
            <a:extLst>
              <a:ext uri="{FF2B5EF4-FFF2-40B4-BE49-F238E27FC236}">
                <a16:creationId xmlns:a16="http://schemas.microsoft.com/office/drawing/2014/main" id="{0F9807F2-0280-441A-820E-C1A86A113F75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5" name="object 44">
              <a:extLst>
                <a:ext uri="{FF2B5EF4-FFF2-40B4-BE49-F238E27FC236}">
                  <a16:creationId xmlns:a16="http://schemas.microsoft.com/office/drawing/2014/main" id="{302BC9CE-0895-4488-9F54-6F76DD220766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7" name="object 45">
              <a:extLst>
                <a:ext uri="{FF2B5EF4-FFF2-40B4-BE49-F238E27FC236}">
                  <a16:creationId xmlns:a16="http://schemas.microsoft.com/office/drawing/2014/main" id="{92C64633-E976-4F01-A7A0-9D4451E5042D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8" name="object 46">
              <a:extLst>
                <a:ext uri="{FF2B5EF4-FFF2-40B4-BE49-F238E27FC236}">
                  <a16:creationId xmlns:a16="http://schemas.microsoft.com/office/drawing/2014/main" id="{07965D4B-91DC-4BD8-903C-B931B53156A1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9" name="object 47">
              <a:extLst>
                <a:ext uri="{FF2B5EF4-FFF2-40B4-BE49-F238E27FC236}">
                  <a16:creationId xmlns:a16="http://schemas.microsoft.com/office/drawing/2014/main" id="{B9772CA3-63FB-48CB-AA6C-7C7748E06DE5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20" name="object 48">
            <a:extLst>
              <a:ext uri="{FF2B5EF4-FFF2-40B4-BE49-F238E27FC236}">
                <a16:creationId xmlns:a16="http://schemas.microsoft.com/office/drawing/2014/main" id="{28E118AD-3D65-4C39-BF74-579A16B00504}"/>
              </a:ext>
            </a:extLst>
          </p:cNvPr>
          <p:cNvSpPr txBox="1"/>
          <p:nvPr/>
        </p:nvSpPr>
        <p:spPr>
          <a:xfrm>
            <a:off x="1495616" y="1720718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air conditioners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1" name="object 49">
            <a:extLst>
              <a:ext uri="{FF2B5EF4-FFF2-40B4-BE49-F238E27FC236}">
                <a16:creationId xmlns:a16="http://schemas.microsoft.com/office/drawing/2014/main" id="{FDFBAB94-5289-4E09-B345-709D62CD3ECC}"/>
              </a:ext>
            </a:extLst>
          </p:cNvPr>
          <p:cNvSpPr txBox="1"/>
          <p:nvPr/>
        </p:nvSpPr>
        <p:spPr>
          <a:xfrm>
            <a:off x="4224117" y="1720718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3" name="object 50">
            <a:extLst>
              <a:ext uri="{FF2B5EF4-FFF2-40B4-BE49-F238E27FC236}">
                <a16:creationId xmlns:a16="http://schemas.microsoft.com/office/drawing/2014/main" id="{89F18AC8-391C-4DEB-9FFF-DD2C439375BE}"/>
              </a:ext>
            </a:extLst>
          </p:cNvPr>
          <p:cNvSpPr txBox="1"/>
          <p:nvPr/>
        </p:nvSpPr>
        <p:spPr>
          <a:xfrm>
            <a:off x="5489035" y="1718153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 electricity cost</a:t>
            </a: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kw/h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4" name="object 49">
            <a:extLst>
              <a:ext uri="{FF2B5EF4-FFF2-40B4-BE49-F238E27FC236}">
                <a16:creationId xmlns:a16="http://schemas.microsoft.com/office/drawing/2014/main" id="{569CFA2B-8E14-44E3-B4B7-221C488EA8C0}"/>
              </a:ext>
            </a:extLst>
          </p:cNvPr>
          <p:cNvSpPr txBox="1"/>
          <p:nvPr/>
        </p:nvSpPr>
        <p:spPr>
          <a:xfrm>
            <a:off x="2849759" y="1658554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spc="16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air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conditioners import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aphicFrame>
        <p:nvGraphicFramePr>
          <p:cNvPr id="125" name="Таблица 7">
            <a:extLst>
              <a:ext uri="{FF2B5EF4-FFF2-40B4-BE49-F238E27FC236}">
                <a16:creationId xmlns:a16="http://schemas.microsoft.com/office/drawing/2014/main" id="{DD67CDC7-5284-44EA-AC9F-34A044339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48272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South Korea</a:t>
                      </a: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Taiwan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Mexico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Uzbekistan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grpSp>
        <p:nvGrpSpPr>
          <p:cNvPr id="126" name="object 43">
            <a:extLst>
              <a:ext uri="{FF2B5EF4-FFF2-40B4-BE49-F238E27FC236}">
                <a16:creationId xmlns:a16="http://schemas.microsoft.com/office/drawing/2014/main" id="{E98AD1CA-D73E-4B39-861B-1313DCE10097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CB415B10-50C5-4105-8E68-DBA9B39FE927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8" name="object 45">
              <a:extLst>
                <a:ext uri="{FF2B5EF4-FFF2-40B4-BE49-F238E27FC236}">
                  <a16:creationId xmlns:a16="http://schemas.microsoft.com/office/drawing/2014/main" id="{FF437755-CDC6-41AE-A3B2-C92934517274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9" name="object 46">
              <a:extLst>
                <a:ext uri="{FF2B5EF4-FFF2-40B4-BE49-F238E27FC236}">
                  <a16:creationId xmlns:a16="http://schemas.microsoft.com/office/drawing/2014/main" id="{344235C5-7E69-4CEC-AAC2-31C3D7D3BB24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7" name="object 47">
              <a:extLst>
                <a:ext uri="{FF2B5EF4-FFF2-40B4-BE49-F238E27FC236}">
                  <a16:creationId xmlns:a16="http://schemas.microsoft.com/office/drawing/2014/main" id="{7BFB1ED8-D3DA-4EDB-805A-1DFFCDC410B2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C4D60348-6709-4299-ABBA-B24F1C9A65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5" y="2502480"/>
            <a:ext cx="142390" cy="124839"/>
          </a:xfrm>
          <a:prstGeom prst="rect">
            <a:avLst/>
          </a:prstGeom>
        </p:spPr>
      </p:pic>
      <p:sp>
        <p:nvSpPr>
          <p:cNvPr id="164" name="object 20">
            <a:extLst>
              <a:ext uri="{FF2B5EF4-FFF2-40B4-BE49-F238E27FC236}">
                <a16:creationId xmlns:a16="http://schemas.microsoft.com/office/drawing/2014/main" id="{721B9231-18EA-49A8-8B65-196F10E14224}"/>
              </a:ext>
            </a:extLst>
          </p:cNvPr>
          <p:cNvSpPr/>
          <p:nvPr/>
        </p:nvSpPr>
        <p:spPr>
          <a:xfrm>
            <a:off x="1517194" y="2200536"/>
            <a:ext cx="352881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C9E5D0B8-6508-48EB-855C-B5D269ED0232}"/>
              </a:ext>
            </a:extLst>
          </p:cNvPr>
          <p:cNvSpPr/>
          <p:nvPr/>
        </p:nvSpPr>
        <p:spPr>
          <a:xfrm>
            <a:off x="1517193" y="2489624"/>
            <a:ext cx="104265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C5B5D315-01BF-4A00-8D25-4EB4825C5C2E}"/>
              </a:ext>
            </a:extLst>
          </p:cNvPr>
          <p:cNvSpPr/>
          <p:nvPr/>
        </p:nvSpPr>
        <p:spPr>
          <a:xfrm>
            <a:off x="1517195" y="2754982"/>
            <a:ext cx="46192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6F980721-64BF-44D2-9337-95ED971BC2D7}"/>
              </a:ext>
            </a:extLst>
          </p:cNvPr>
          <p:cNvSpPr/>
          <p:nvPr/>
        </p:nvSpPr>
        <p:spPr>
          <a:xfrm>
            <a:off x="1517194" y="3030208"/>
            <a:ext cx="218056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377E9F91-9D3E-421F-98BE-D6B3DCFF5EA8}"/>
              </a:ext>
            </a:extLst>
          </p:cNvPr>
          <p:cNvSpPr/>
          <p:nvPr/>
        </p:nvSpPr>
        <p:spPr>
          <a:xfrm>
            <a:off x="1517194" y="3304493"/>
            <a:ext cx="178256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376E7B19-8C7C-4698-97D1-20D1140AB8FF}"/>
              </a:ext>
            </a:extLst>
          </p:cNvPr>
          <p:cNvSpPr/>
          <p:nvPr/>
        </p:nvSpPr>
        <p:spPr>
          <a:xfrm>
            <a:off x="1512748" y="3580225"/>
            <a:ext cx="29700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80039E72-0DF2-4D35-91DA-1D89FCA6D688}"/>
              </a:ext>
            </a:extLst>
          </p:cNvPr>
          <p:cNvSpPr/>
          <p:nvPr/>
        </p:nvSpPr>
        <p:spPr>
          <a:xfrm>
            <a:off x="1520208" y="3846761"/>
            <a:ext cx="140400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03E32EAC-4BDD-426F-AE3F-445B9E3D0A81}"/>
              </a:ext>
            </a:extLst>
          </p:cNvPr>
          <p:cNvSpPr/>
          <p:nvPr/>
        </p:nvSpPr>
        <p:spPr>
          <a:xfrm>
            <a:off x="2842992" y="2202364"/>
            <a:ext cx="52409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EEE0E98A-6A85-4F20-B405-0DCD88745272}"/>
              </a:ext>
            </a:extLst>
          </p:cNvPr>
          <p:cNvSpPr/>
          <p:nvPr/>
        </p:nvSpPr>
        <p:spPr>
          <a:xfrm>
            <a:off x="2837449" y="2482584"/>
            <a:ext cx="93921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CB078447-F6AC-4345-A5A7-E10CD6D15725}"/>
              </a:ext>
            </a:extLst>
          </p:cNvPr>
          <p:cNvSpPr/>
          <p:nvPr/>
        </p:nvSpPr>
        <p:spPr>
          <a:xfrm>
            <a:off x="2834314" y="3590729"/>
            <a:ext cx="297002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C950537D-730B-4E40-B4D9-582DE7A5BE97}"/>
              </a:ext>
            </a:extLst>
          </p:cNvPr>
          <p:cNvSpPr/>
          <p:nvPr/>
        </p:nvSpPr>
        <p:spPr>
          <a:xfrm>
            <a:off x="2834313" y="3314997"/>
            <a:ext cx="218057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178D6019-2E74-4D11-AB29-5C8F0AB7B10C}"/>
              </a:ext>
            </a:extLst>
          </p:cNvPr>
          <p:cNvSpPr/>
          <p:nvPr/>
        </p:nvSpPr>
        <p:spPr>
          <a:xfrm>
            <a:off x="4152626" y="2200536"/>
            <a:ext cx="73950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FE48CCD9-D524-4942-B1B8-D2ABC1BC083A}"/>
              </a:ext>
            </a:extLst>
          </p:cNvPr>
          <p:cNvSpPr/>
          <p:nvPr/>
        </p:nvSpPr>
        <p:spPr>
          <a:xfrm>
            <a:off x="4152626" y="2747942"/>
            <a:ext cx="85276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8C259370-DBE4-462E-973A-42CE99F6DA80}"/>
              </a:ext>
            </a:extLst>
          </p:cNvPr>
          <p:cNvSpPr/>
          <p:nvPr/>
        </p:nvSpPr>
        <p:spPr>
          <a:xfrm>
            <a:off x="4155514" y="2482584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6DBD3E8C-A0B8-4207-AA21-D43AC3E52822}"/>
              </a:ext>
            </a:extLst>
          </p:cNvPr>
          <p:cNvSpPr/>
          <p:nvPr/>
        </p:nvSpPr>
        <p:spPr>
          <a:xfrm>
            <a:off x="4152625" y="3033672"/>
            <a:ext cx="98124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195570EE-1A08-48A7-AA48-4D85DCFF7DA3}"/>
              </a:ext>
            </a:extLst>
          </p:cNvPr>
          <p:cNvSpPr/>
          <p:nvPr/>
        </p:nvSpPr>
        <p:spPr>
          <a:xfrm>
            <a:off x="4153927" y="3307957"/>
            <a:ext cx="23886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0" name="object 20">
            <a:extLst>
              <a:ext uri="{FF2B5EF4-FFF2-40B4-BE49-F238E27FC236}">
                <a16:creationId xmlns:a16="http://schemas.microsoft.com/office/drawing/2014/main" id="{C040C26C-C9A2-4905-BF2D-ED66B0695F87}"/>
              </a:ext>
            </a:extLst>
          </p:cNvPr>
          <p:cNvSpPr/>
          <p:nvPr/>
        </p:nvSpPr>
        <p:spPr>
          <a:xfrm>
            <a:off x="4155801" y="3583689"/>
            <a:ext cx="6871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1E51A747-7FB7-484B-98E4-6C36DBC4284D}"/>
              </a:ext>
            </a:extLst>
          </p:cNvPr>
          <p:cNvSpPr/>
          <p:nvPr/>
        </p:nvSpPr>
        <p:spPr>
          <a:xfrm>
            <a:off x="4155124" y="3850225"/>
            <a:ext cx="42163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3" name="object 42">
            <a:extLst>
              <a:ext uri="{FF2B5EF4-FFF2-40B4-BE49-F238E27FC236}">
                <a16:creationId xmlns:a16="http://schemas.microsoft.com/office/drawing/2014/main" id="{F13C56A8-8741-479B-852C-FBA441FB8A82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695" y="4117500"/>
            <a:ext cx="148568" cy="159112"/>
          </a:xfrm>
          <a:prstGeom prst="rect">
            <a:avLst/>
          </a:prstGeom>
        </p:spPr>
      </p:pic>
      <p:sp>
        <p:nvSpPr>
          <p:cNvPr id="194" name="object 20">
            <a:extLst>
              <a:ext uri="{FF2B5EF4-FFF2-40B4-BE49-F238E27FC236}">
                <a16:creationId xmlns:a16="http://schemas.microsoft.com/office/drawing/2014/main" id="{F23037DF-161C-49FE-9850-960537561593}"/>
              </a:ext>
            </a:extLst>
          </p:cNvPr>
          <p:cNvSpPr/>
          <p:nvPr/>
        </p:nvSpPr>
        <p:spPr>
          <a:xfrm>
            <a:off x="5469822" y="2205929"/>
            <a:ext cx="683327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5" name="object 20">
            <a:extLst>
              <a:ext uri="{FF2B5EF4-FFF2-40B4-BE49-F238E27FC236}">
                <a16:creationId xmlns:a16="http://schemas.microsoft.com/office/drawing/2014/main" id="{45E15F11-A1CE-4E87-9519-F1CDA8A9DD4A}"/>
              </a:ext>
            </a:extLst>
          </p:cNvPr>
          <p:cNvSpPr/>
          <p:nvPr/>
        </p:nvSpPr>
        <p:spPr>
          <a:xfrm>
            <a:off x="5472259" y="2482584"/>
            <a:ext cx="62374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6" name="object 20">
            <a:extLst>
              <a:ext uri="{FF2B5EF4-FFF2-40B4-BE49-F238E27FC236}">
                <a16:creationId xmlns:a16="http://schemas.microsoft.com/office/drawing/2014/main" id="{8F38B575-DBFD-4D47-9313-72B41FD83939}"/>
              </a:ext>
            </a:extLst>
          </p:cNvPr>
          <p:cNvSpPr/>
          <p:nvPr/>
        </p:nvSpPr>
        <p:spPr>
          <a:xfrm>
            <a:off x="5471037" y="2747942"/>
            <a:ext cx="99487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7" name="object 20">
            <a:extLst>
              <a:ext uri="{FF2B5EF4-FFF2-40B4-BE49-F238E27FC236}">
                <a16:creationId xmlns:a16="http://schemas.microsoft.com/office/drawing/2014/main" id="{FDAF2BF6-AE77-4A9A-BEB4-B73CB0DF1E56}"/>
              </a:ext>
            </a:extLst>
          </p:cNvPr>
          <p:cNvSpPr/>
          <p:nvPr/>
        </p:nvSpPr>
        <p:spPr>
          <a:xfrm>
            <a:off x="5469822" y="3033672"/>
            <a:ext cx="52616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8" name="object 20">
            <a:extLst>
              <a:ext uri="{FF2B5EF4-FFF2-40B4-BE49-F238E27FC236}">
                <a16:creationId xmlns:a16="http://schemas.microsoft.com/office/drawing/2014/main" id="{59DF5101-9689-485B-BA88-F1B1C3F3EBBE}"/>
              </a:ext>
            </a:extLst>
          </p:cNvPr>
          <p:cNvSpPr/>
          <p:nvPr/>
        </p:nvSpPr>
        <p:spPr>
          <a:xfrm>
            <a:off x="5469822" y="3307957"/>
            <a:ext cx="52616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9" name="object 20">
            <a:extLst>
              <a:ext uri="{FF2B5EF4-FFF2-40B4-BE49-F238E27FC236}">
                <a16:creationId xmlns:a16="http://schemas.microsoft.com/office/drawing/2014/main" id="{5FC5B047-E385-4171-B05E-B51E8CA94DC9}"/>
              </a:ext>
            </a:extLst>
          </p:cNvPr>
          <p:cNvSpPr/>
          <p:nvPr/>
        </p:nvSpPr>
        <p:spPr>
          <a:xfrm>
            <a:off x="5469823" y="3583689"/>
            <a:ext cx="62617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0" name="object 20">
            <a:extLst>
              <a:ext uri="{FF2B5EF4-FFF2-40B4-BE49-F238E27FC236}">
                <a16:creationId xmlns:a16="http://schemas.microsoft.com/office/drawing/2014/main" id="{5612C4A2-98AE-4E7B-AD63-AC2675C6C685}"/>
              </a:ext>
            </a:extLst>
          </p:cNvPr>
          <p:cNvSpPr/>
          <p:nvPr/>
        </p:nvSpPr>
        <p:spPr>
          <a:xfrm>
            <a:off x="5469823" y="3850225"/>
            <a:ext cx="30886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2" name="object 20">
            <a:extLst>
              <a:ext uri="{FF2B5EF4-FFF2-40B4-BE49-F238E27FC236}">
                <a16:creationId xmlns:a16="http://schemas.microsoft.com/office/drawing/2014/main" id="{504FC281-24AD-42CB-ACBB-2CDF4887728E}"/>
              </a:ext>
            </a:extLst>
          </p:cNvPr>
          <p:cNvSpPr/>
          <p:nvPr/>
        </p:nvSpPr>
        <p:spPr>
          <a:xfrm>
            <a:off x="4152625" y="4127181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3" name="object 20">
            <a:extLst>
              <a:ext uri="{FF2B5EF4-FFF2-40B4-BE49-F238E27FC236}">
                <a16:creationId xmlns:a16="http://schemas.microsoft.com/office/drawing/2014/main" id="{EAAF80B2-E105-4EDC-9198-B88E6BE8DEB6}"/>
              </a:ext>
            </a:extLst>
          </p:cNvPr>
          <p:cNvSpPr/>
          <p:nvPr/>
        </p:nvSpPr>
        <p:spPr>
          <a:xfrm>
            <a:off x="5469910" y="4127181"/>
            <a:ext cx="62608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4" name="object 20">
            <a:extLst>
              <a:ext uri="{FF2B5EF4-FFF2-40B4-BE49-F238E27FC236}">
                <a16:creationId xmlns:a16="http://schemas.microsoft.com/office/drawing/2014/main" id="{AF1607C7-683E-46E7-AA33-C43A9671E282}"/>
              </a:ext>
            </a:extLst>
          </p:cNvPr>
          <p:cNvSpPr/>
          <p:nvPr/>
        </p:nvSpPr>
        <p:spPr>
          <a:xfrm>
            <a:off x="1520208" y="4130242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5" name="Picture 4" descr="Южная Корея – Бесплатные иконки: флаги">
            <a:extLst>
              <a:ext uri="{FF2B5EF4-FFF2-40B4-BE49-F238E27FC236}">
                <a16:creationId xmlns:a16="http://schemas.microsoft.com/office/drawing/2014/main" id="{A13B2198-3651-4FC2-8EB1-B9ED88E5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207330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6" descr="Япония – Бесплатные иконки: флаги">
            <a:extLst>
              <a:ext uri="{FF2B5EF4-FFF2-40B4-BE49-F238E27FC236}">
                <a16:creationId xmlns:a16="http://schemas.microsoft.com/office/drawing/2014/main" id="{682D95E7-19BE-454C-BBF4-0F382BA5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773084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6" descr="Флаг США Компьютерные иконки, США, флаг, сша, флаг сша png | PNGWing">
            <a:extLst>
              <a:ext uri="{FF2B5EF4-FFF2-40B4-BE49-F238E27FC236}">
                <a16:creationId xmlns:a16="http://schemas.microsoft.com/office/drawing/2014/main" id="{A3B8F93D-3775-4876-A208-5949C515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749" b="94693" l="1389" r="95556">
                        <a14:foregroundMark x1="21389" y1="11732" x2="50278" y2="4749"/>
                        <a14:foregroundMark x1="50278" y1="4749" x2="60278" y2="5866"/>
                        <a14:foregroundMark x1="78056" y1="17318" x2="96111" y2="65363"/>
                        <a14:foregroundMark x1="96111" y1="65363" x2="84167" y2="74860"/>
                        <a14:foregroundMark x1="84167" y1="74860" x2="70833" y2="80168"/>
                        <a14:foregroundMark x1="70833" y1="80168" x2="59167" y2="89106"/>
                        <a14:foregroundMark x1="59167" y1="89106" x2="41111" y2="90223"/>
                        <a14:foregroundMark x1="41111" y1="90223" x2="25000" y2="85196"/>
                        <a14:foregroundMark x1="25000" y1="85196" x2="9444" y2="54749"/>
                        <a14:foregroundMark x1="9444" y1="54749" x2="8889" y2="42179"/>
                        <a14:foregroundMark x1="75000" y1="17039" x2="91667" y2="41341"/>
                        <a14:foregroundMark x1="91667" y1="41341" x2="95556" y2="55028"/>
                        <a14:foregroundMark x1="95556" y1="55028" x2="94444" y2="57821"/>
                        <a14:foregroundMark x1="93333" y1="55866" x2="84167" y2="69553"/>
                        <a14:foregroundMark x1="84167" y1="69553" x2="56389" y2="71508"/>
                        <a14:foregroundMark x1="56667" y1="53073" x2="55000" y2="54190"/>
                        <a14:foregroundMark x1="45000" y1="57821" x2="45000" y2="57821"/>
                        <a14:foregroundMark x1="48333" y1="45810" x2="48333" y2="45810"/>
                        <a14:foregroundMark x1="52500" y1="46927" x2="52500" y2="46927"/>
                        <a14:foregroundMark x1="52500" y1="46369" x2="51389" y2="45810"/>
                        <a14:foregroundMark x1="50278" y1="45251" x2="50278" y2="45251"/>
                        <a14:foregroundMark x1="48611" y1="44693" x2="46944" y2="44693"/>
                        <a14:foregroundMark x1="43056" y1="44693" x2="43056" y2="44693"/>
                        <a14:foregroundMark x1="42222" y1="41341" x2="44167" y2="39944"/>
                        <a14:foregroundMark x1="24722" y1="10056" x2="13889" y2="18994"/>
                        <a14:foregroundMark x1="13889" y1="18994" x2="4722" y2="45810"/>
                        <a14:foregroundMark x1="4722" y1="45810" x2="10556" y2="74302"/>
                        <a14:foregroundMark x1="10556" y1="74302" x2="18611" y2="86592"/>
                        <a14:foregroundMark x1="18611" y1="86592" x2="46667" y2="96089"/>
                        <a14:foregroundMark x1="46667" y1="96089" x2="61111" y2="94972"/>
                        <a14:foregroundMark x1="61111" y1="94972" x2="86944" y2="81564"/>
                        <a14:foregroundMark x1="86944" y1="81564" x2="94167" y2="53073"/>
                        <a14:foregroundMark x1="94167" y1="53073" x2="92778" y2="37430"/>
                        <a14:foregroundMark x1="92778" y1="37430" x2="84722" y2="23743"/>
                        <a14:foregroundMark x1="84722" y1="23743" x2="73889" y2="13687"/>
                        <a14:foregroundMark x1="73889" y1="13687" x2="59444" y2="7263"/>
                        <a14:foregroundMark x1="59444" y1="7263" x2="29444" y2="6145"/>
                        <a14:foregroundMark x1="29444" y1="6145" x2="25000" y2="10335"/>
                        <a14:foregroundMark x1="38889" y1="24022" x2="29444" y2="49721"/>
                        <a14:foregroundMark x1="29444" y1="49721" x2="26944" y2="35196"/>
                        <a14:foregroundMark x1="26944" y1="35196" x2="20833" y2="49162"/>
                        <a14:foregroundMark x1="20833" y1="49162" x2="30000" y2="33520"/>
                        <a14:foregroundMark x1="30000" y1="33520" x2="32222" y2="50559"/>
                        <a14:foregroundMark x1="32222" y1="50559" x2="43611" y2="37430"/>
                        <a14:foregroundMark x1="43611" y1="37430" x2="43333" y2="43296"/>
                        <a14:foregroundMark x1="65278" y1="28492" x2="42222" y2="57821"/>
                        <a14:foregroundMark x1="42222" y1="57821" x2="61944" y2="42179"/>
                        <a14:foregroundMark x1="61944" y1="42179" x2="57778" y2="64246"/>
                        <a14:foregroundMark x1="57778" y1="64246" x2="69722" y2="71229"/>
                        <a14:foregroundMark x1="71667" y1="37989" x2="48889" y2="84358"/>
                        <a14:foregroundMark x1="48889" y1="84358" x2="64722" y2="64804"/>
                        <a14:foregroundMark x1="64722" y1="64804" x2="70556" y2="77095"/>
                        <a14:foregroundMark x1="70000" y1="43296" x2="56667" y2="79330"/>
                        <a14:foregroundMark x1="56667" y1="79330" x2="74444" y2="62849"/>
                        <a14:foregroundMark x1="74444" y1="62849" x2="68056" y2="81006"/>
                        <a14:foregroundMark x1="68056" y1="81006" x2="65556" y2="75140"/>
                        <a14:foregroundMark x1="61111" y1="78492" x2="43889" y2="80726"/>
                        <a14:foregroundMark x1="43889" y1="80726" x2="58056" y2="81564"/>
                        <a14:foregroundMark x1="58056" y1="81564" x2="43056" y2="88268"/>
                        <a14:foregroundMark x1="43056" y1="88268" x2="57222" y2="80447"/>
                        <a14:foregroundMark x1="57222" y1="80447" x2="17500" y2="77933"/>
                        <a14:foregroundMark x1="17500" y1="77933" x2="33611" y2="77374"/>
                        <a14:foregroundMark x1="33611" y1="77374" x2="19167" y2="79888"/>
                        <a14:foregroundMark x1="19167" y1="79888" x2="59167" y2="76536"/>
                        <a14:foregroundMark x1="59167" y1="76536" x2="43889" y2="78771"/>
                        <a14:foregroundMark x1="43889" y1="78771" x2="26111" y2="75419"/>
                        <a14:foregroundMark x1="26111" y1="75419" x2="43611" y2="75140"/>
                        <a14:foregroundMark x1="43611" y1="75140" x2="23056" y2="75698"/>
                        <a14:foregroundMark x1="23056" y1="75698" x2="46667" y2="73464"/>
                        <a14:foregroundMark x1="46667" y1="73464" x2="28889" y2="72346"/>
                        <a14:foregroundMark x1="28889" y1="72346" x2="17778" y2="63128"/>
                        <a14:foregroundMark x1="17778" y1="63128" x2="1389" y2="63687"/>
                        <a14:foregroundMark x1="1389" y1="63687" x2="15833" y2="61173"/>
                        <a14:foregroundMark x1="15833" y1="61173" x2="29444" y2="65363"/>
                        <a14:foregroundMark x1="29444" y1="65363" x2="42778" y2="61173"/>
                        <a14:foregroundMark x1="42778" y1="61173" x2="66111" y2="65084"/>
                        <a14:foregroundMark x1="51667" y1="34916" x2="51667" y2="34916"/>
                        <a14:foregroundMark x1="45000" y1="29888" x2="45000" y2="29888"/>
                        <a14:foregroundMark x1="40000" y1="34078" x2="40000" y2="34078"/>
                        <a14:foregroundMark x1="32222" y1="29050" x2="32222" y2="29050"/>
                        <a14:foregroundMark x1="25833" y1="23743" x2="25833" y2="23743"/>
                        <a14:foregroundMark x1="19722" y1="16480" x2="19722" y2="16480"/>
                        <a14:foregroundMark x1="19722" y1="28492" x2="19722" y2="28492"/>
                        <a14:foregroundMark x1="13611" y1="33240" x2="13611" y2="33240"/>
                        <a14:foregroundMark x1="13056" y1="46089" x2="13056" y2="46089"/>
                        <a14:foregroundMark x1="19167" y1="41061" x2="19167" y2="41061"/>
                        <a14:foregroundMark x1="20000" y1="52235" x2="20000" y2="52235"/>
                        <a14:foregroundMark x1="72500" y1="50559" x2="72500" y2="50559"/>
                        <a14:foregroundMark x1="65278" y1="46369" x2="65278" y2="46369"/>
                        <a14:foregroundMark x1="63889" y1="34637" x2="63889" y2="34637"/>
                        <a14:foregroundMark x1="59167" y1="28212" x2="59167" y2="28212"/>
                        <a14:foregroundMark x1="64167" y1="24581" x2="64167" y2="24581"/>
                        <a14:foregroundMark x1="71667" y1="16760" x2="71667" y2="16760"/>
                        <a14:foregroundMark x1="70833" y1="29609" x2="70833" y2="29609"/>
                        <a14:foregroundMark x1="57500" y1="17039" x2="57500" y2="17039"/>
                        <a14:foregroundMark x1="51944" y1="22067" x2="51944" y2="22067"/>
                        <a14:foregroundMark x1="46667" y1="18994" x2="46667" y2="18994"/>
                        <a14:foregroundMark x1="45278" y1="16760" x2="45278" y2="16760"/>
                        <a14:foregroundMark x1="32778" y1="17877" x2="32778" y2="17877"/>
                        <a14:foregroundMark x1="38611" y1="12570" x2="38611" y2="12570"/>
                        <a14:foregroundMark x1="51111" y1="12570" x2="51111" y2="12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3065070"/>
            <a:ext cx="142097" cy="1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8" descr="Флаг Индии – Бесплатные иконки: флаги">
            <a:extLst>
              <a:ext uri="{FF2B5EF4-FFF2-40B4-BE49-F238E27FC236}">
                <a16:creationId xmlns:a16="http://schemas.microsoft.com/office/drawing/2014/main" id="{893ED9FE-A6AD-4EB2-BF95-5034CCFD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3337814"/>
            <a:ext cx="147523" cy="1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object 20">
            <a:extLst>
              <a:ext uri="{FF2B5EF4-FFF2-40B4-BE49-F238E27FC236}">
                <a16:creationId xmlns:a16="http://schemas.microsoft.com/office/drawing/2014/main" id="{B436C302-AB28-47CA-8412-327119C190EC}"/>
              </a:ext>
            </a:extLst>
          </p:cNvPr>
          <p:cNvSpPr/>
          <p:nvPr/>
        </p:nvSpPr>
        <p:spPr>
          <a:xfrm>
            <a:off x="2829080" y="2752650"/>
            <a:ext cx="4157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50" name="Picture 2" descr="Тайвань – Бесплатные иконки: флаги">
            <a:extLst>
              <a:ext uri="{FF2B5EF4-FFF2-40B4-BE49-F238E27FC236}">
                <a16:creationId xmlns:a16="http://schemas.microsoft.com/office/drawing/2014/main" id="{EDA445A7-1294-419D-A199-9E77AB7E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2" y="3588947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флаг Мексика - Флаги и карты Иконки">
            <a:extLst>
              <a:ext uri="{FF2B5EF4-FFF2-40B4-BE49-F238E27FC236}">
                <a16:creationId xmlns:a16="http://schemas.microsoft.com/office/drawing/2014/main" id="{3AC89A3D-ED02-4619-B014-305F6165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8" y="3840123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30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633</Words>
  <Application>Microsoft Office PowerPoint</Application>
  <PresentationFormat>Широкоэкранный</PresentationFormat>
  <Paragraphs>165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127</cp:revision>
  <dcterms:created xsi:type="dcterms:W3CDTF">2024-07-25T07:55:13Z</dcterms:created>
  <dcterms:modified xsi:type="dcterms:W3CDTF">2025-04-26T12:18:10Z</dcterms:modified>
</cp:coreProperties>
</file>