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5091" r:id="rId2"/>
    <p:sldId id="2147475092" r:id="rId3"/>
    <p:sldId id="2147479658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HZOD TURGUNBAYEV" initials="BT" lastIdx="1" clrIdx="0">
    <p:extLst>
      <p:ext uri="{19B8F6BF-5375-455C-9EA6-DF929625EA0E}">
        <p15:presenceInfo xmlns:p15="http://schemas.microsoft.com/office/powerpoint/2012/main" userId="S-1-5-21-3970523685-1263586173-1200196372-1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BC"/>
    <a:srgbClr val="2E6CA4"/>
    <a:srgbClr val="5BC4BF"/>
    <a:srgbClr val="79A0C4"/>
    <a:srgbClr val="B6E2E7"/>
    <a:srgbClr val="2F6EA4"/>
    <a:srgbClr val="5B9BD5"/>
    <a:srgbClr val="2F6EA7"/>
    <a:srgbClr val="316F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9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microsoft.com/office/2007/relationships/diagramDrawing" Target="../diagrams/drawing2.xml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04271" y="188542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cables and wires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32761"/>
            <a:ext cx="2207260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cables and wires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4824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019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7501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61853" y="429193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standards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1968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5400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4614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4613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638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2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2634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894635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complex with a capacity of 15 </a:t>
            </a:r>
            <a:r>
              <a:rPr lang="en-US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cables per year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cables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0554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0554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2565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88951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207164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2091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0849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6925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046025"/>
              </p:ext>
            </p:extLst>
          </p:nvPr>
        </p:nvGraphicFramePr>
        <p:xfrm>
          <a:off x="223226" y="361511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2" name="object 29">
            <a:extLst>
              <a:ext uri="{FF2B5EF4-FFF2-40B4-BE49-F238E27FC236}">
                <a16:creationId xmlns:a16="http://schemas.microsoft.com/office/drawing/2014/main" id="{7D21EB87-497D-44AD-B02F-8628E2D47770}"/>
              </a:ext>
            </a:extLst>
          </p:cNvPr>
          <p:cNvSpPr txBox="1"/>
          <p:nvPr/>
        </p:nvSpPr>
        <p:spPr>
          <a:xfrm>
            <a:off x="5076473" y="496678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cables and wires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49993EEB-5EDC-4270-87FE-D538D2DF9862}"/>
              </a:ext>
            </a:extLst>
          </p:cNvPr>
          <p:cNvCxnSpPr>
            <a:cxnSpLocks/>
          </p:cNvCxnSpPr>
          <p:nvPr/>
        </p:nvCxnSpPr>
        <p:spPr>
          <a:xfrm>
            <a:off x="5073733" y="5684498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2E6B2F5-E739-4F25-9EA9-07A70EB2D5F5}"/>
              </a:ext>
            </a:extLst>
          </p:cNvPr>
          <p:cNvCxnSpPr>
            <a:cxnSpLocks/>
          </p:cNvCxnSpPr>
          <p:nvPr/>
        </p:nvCxnSpPr>
        <p:spPr>
          <a:xfrm>
            <a:off x="5073733" y="6127910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865911D-20B3-4A77-95EE-E028BF2BDCF9}"/>
              </a:ext>
            </a:extLst>
          </p:cNvPr>
          <p:cNvSpPr/>
          <p:nvPr/>
        </p:nvSpPr>
        <p:spPr>
          <a:xfrm>
            <a:off x="5139858" y="5340198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EEBACBC-E4ED-40B2-B106-3D32A7D6D0D7}"/>
              </a:ext>
            </a:extLst>
          </p:cNvPr>
          <p:cNvSpPr/>
          <p:nvPr/>
        </p:nvSpPr>
        <p:spPr>
          <a:xfrm>
            <a:off x="5179086" y="5778743"/>
            <a:ext cx="10775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794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616F09F-991E-496C-BCFD-52F27E0580BD}"/>
              </a:ext>
            </a:extLst>
          </p:cNvPr>
          <p:cNvSpPr/>
          <p:nvPr/>
        </p:nvSpPr>
        <p:spPr>
          <a:xfrm>
            <a:off x="6649713" y="5769219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349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277B276-0AB9-4B9B-A8CC-752F73C304A7}"/>
              </a:ext>
            </a:extLst>
          </p:cNvPr>
          <p:cNvSpPr/>
          <p:nvPr/>
        </p:nvSpPr>
        <p:spPr>
          <a:xfrm>
            <a:off x="8100825" y="5765505"/>
            <a:ext cx="9861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65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5CEB89CE-816C-453C-B725-01690D7828CA}"/>
              </a:ext>
            </a:extLst>
          </p:cNvPr>
          <p:cNvSpPr/>
          <p:nvPr/>
        </p:nvSpPr>
        <p:spPr>
          <a:xfrm>
            <a:off x="9622451" y="5765505"/>
            <a:ext cx="930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1,5 USD b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978B0B8-0722-4EFB-9F01-B0CFAC2A076E}"/>
              </a:ext>
            </a:extLst>
          </p:cNvPr>
          <p:cNvSpPr/>
          <p:nvPr/>
        </p:nvSpPr>
        <p:spPr>
          <a:xfrm>
            <a:off x="6745893" y="5340198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1F41913-E34C-4C1D-B305-EDB4DB5DA69F}"/>
              </a:ext>
            </a:extLst>
          </p:cNvPr>
          <p:cNvSpPr/>
          <p:nvPr/>
        </p:nvSpPr>
        <p:spPr>
          <a:xfrm>
            <a:off x="8218646" y="5340198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9EA446E-12FB-4EB2-99BA-5842D084056A}"/>
              </a:ext>
            </a:extLst>
          </p:cNvPr>
          <p:cNvSpPr/>
          <p:nvPr/>
        </p:nvSpPr>
        <p:spPr>
          <a:xfrm>
            <a:off x="9181509" y="5279238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DA46C192-B3A6-4E7A-93A6-8F6992DD4E58}"/>
              </a:ext>
            </a:extLst>
          </p:cNvPr>
          <p:cNvCxnSpPr>
            <a:cxnSpLocks/>
          </p:cNvCxnSpPr>
          <p:nvPr/>
        </p:nvCxnSpPr>
        <p:spPr>
          <a:xfrm>
            <a:off x="5076473" y="5243588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4">
            <a:extLst>
              <a:ext uri="{FF2B5EF4-FFF2-40B4-BE49-F238E27FC236}">
                <a16:creationId xmlns:a16="http://schemas.microsoft.com/office/drawing/2014/main" id="{001A3779-BEB5-43C2-9419-A4672AC45BD7}"/>
              </a:ext>
            </a:extLst>
          </p:cNvPr>
          <p:cNvSpPr/>
          <p:nvPr/>
        </p:nvSpPr>
        <p:spPr>
          <a:xfrm>
            <a:off x="5051644" y="2004165"/>
            <a:ext cx="6905406" cy="102148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7" name="object 25">
            <a:extLst>
              <a:ext uri="{FF2B5EF4-FFF2-40B4-BE49-F238E27FC236}">
                <a16:creationId xmlns:a16="http://schemas.microsoft.com/office/drawing/2014/main" id="{230A2B18-FB5A-484D-897D-100302603581}"/>
              </a:ext>
            </a:extLst>
          </p:cNvPr>
          <p:cNvSpPr txBox="1"/>
          <p:nvPr/>
        </p:nvSpPr>
        <p:spPr>
          <a:xfrm>
            <a:off x="5239755" y="2397752"/>
            <a:ext cx="146214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Copper melting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58" name="object 26">
            <a:extLst>
              <a:ext uri="{FF2B5EF4-FFF2-40B4-BE49-F238E27FC236}">
                <a16:creationId xmlns:a16="http://schemas.microsoft.com/office/drawing/2014/main" id="{C0992066-77A9-4580-BBA0-39E000BD84FD}"/>
              </a:ext>
            </a:extLst>
          </p:cNvPr>
          <p:cNvSpPr txBox="1"/>
          <p:nvPr/>
        </p:nvSpPr>
        <p:spPr>
          <a:xfrm>
            <a:off x="7074674" y="2406649"/>
            <a:ext cx="1459720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Drawing section </a:t>
            </a: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5F56F1C9-2C98-41CD-8E18-6F0A26BF0B7C}"/>
              </a:ext>
            </a:extLst>
          </p:cNvPr>
          <p:cNvSpPr txBox="1"/>
          <p:nvPr/>
        </p:nvSpPr>
        <p:spPr>
          <a:xfrm>
            <a:off x="8742867" y="2407985"/>
            <a:ext cx="137022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Straining</a:t>
            </a: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process</a:t>
            </a: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2BF1FF96-EEAB-4E9E-B900-950503376D88}"/>
              </a:ext>
            </a:extLst>
          </p:cNvPr>
          <p:cNvSpPr txBox="1"/>
          <p:nvPr/>
        </p:nvSpPr>
        <p:spPr>
          <a:xfrm>
            <a:off x="10483692" y="2310604"/>
            <a:ext cx="104221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The extrusion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process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4">
            <a:extLst>
              <a:ext uri="{FF2B5EF4-FFF2-40B4-BE49-F238E27FC236}">
                <a16:creationId xmlns:a16="http://schemas.microsoft.com/office/drawing/2014/main" id="{4FBC82D9-8DC9-4847-91F2-120188DAC2FE}"/>
              </a:ext>
            </a:extLst>
          </p:cNvPr>
          <p:cNvSpPr txBox="1"/>
          <p:nvPr/>
        </p:nvSpPr>
        <p:spPr>
          <a:xfrm>
            <a:off x="289159" y="196851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0005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90794" y="20923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cables and wires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06549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72408" y="686220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282384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282384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170718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61193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/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18599" y="427024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521647"/>
            <a:ext cx="6563519" cy="22183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cable product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4% discount for copper raw material (cathode) based on LME price</a:t>
            </a: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90 days installment payment scheme  for internal copper fabrication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3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90" name="Таблица 7">
            <a:extLst>
              <a:ext uri="{FF2B5EF4-FFF2-40B4-BE49-F238E27FC236}">
                <a16:creationId xmlns:a16="http://schemas.microsoft.com/office/drawing/2014/main" id="{81834D82-ED69-424C-9489-8C571FED5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41093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83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Mexico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Kazakhstan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0,35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91" name="object 43">
            <a:extLst>
              <a:ext uri="{FF2B5EF4-FFF2-40B4-BE49-F238E27FC236}">
                <a16:creationId xmlns:a16="http://schemas.microsoft.com/office/drawing/2014/main" id="{CE8D506C-D2F8-4F46-BD94-F677C06E8389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92" name="object 44">
              <a:extLst>
                <a:ext uri="{FF2B5EF4-FFF2-40B4-BE49-F238E27FC236}">
                  <a16:creationId xmlns:a16="http://schemas.microsoft.com/office/drawing/2014/main" id="{08611BE1-9E0C-4F6E-8924-CAB51FB185F0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3" name="object 45">
              <a:extLst>
                <a:ext uri="{FF2B5EF4-FFF2-40B4-BE49-F238E27FC236}">
                  <a16:creationId xmlns:a16="http://schemas.microsoft.com/office/drawing/2014/main" id="{5CB647F7-A322-487B-8F0C-212C4A70327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4" name="object 46">
              <a:extLst>
                <a:ext uri="{FF2B5EF4-FFF2-40B4-BE49-F238E27FC236}">
                  <a16:creationId xmlns:a16="http://schemas.microsoft.com/office/drawing/2014/main" id="{067E79F4-F913-4A81-8B37-C35F972F4B2A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5" name="object 47">
              <a:extLst>
                <a:ext uri="{FF2B5EF4-FFF2-40B4-BE49-F238E27FC236}">
                  <a16:creationId xmlns:a16="http://schemas.microsoft.com/office/drawing/2014/main" id="{C5D43B4C-47C8-4E45-9877-FAEA92F9373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96" name="object 48">
            <a:extLst>
              <a:ext uri="{FF2B5EF4-FFF2-40B4-BE49-F238E27FC236}">
                <a16:creationId xmlns:a16="http://schemas.microsoft.com/office/drawing/2014/main" id="{053DD215-2836-4728-9948-92DFC293778B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cable products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97" name="object 49">
            <a:extLst>
              <a:ext uri="{FF2B5EF4-FFF2-40B4-BE49-F238E27FC236}">
                <a16:creationId xmlns:a16="http://schemas.microsoft.com/office/drawing/2014/main" id="{7B60D040-90A6-48BB-95BD-F5BC6262D96F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50">
            <a:extLst>
              <a:ext uri="{FF2B5EF4-FFF2-40B4-BE49-F238E27FC236}">
                <a16:creationId xmlns:a16="http://schemas.microsoft.com/office/drawing/2014/main" id="{E0A6EF31-967D-4892-90F3-0500458A0B5D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00" name="object 49">
            <a:extLst>
              <a:ext uri="{FF2B5EF4-FFF2-40B4-BE49-F238E27FC236}">
                <a16:creationId xmlns:a16="http://schemas.microsoft.com/office/drawing/2014/main" id="{37F30041-7220-486C-AC72-70C76052F122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cable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products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38C668F-7FCF-4C38-8B91-1EDC8D27F8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5222" y1="33203" x2="45222" y2="33203"/>
                        <a14:foregroundMark x1="51667" y1="44141" x2="51667" y2="44141"/>
                        <a14:foregroundMark x1="52667" y1="49609" x2="52667" y2="49609"/>
                        <a14:foregroundMark x1="46889" y1="17578" x2="46889" y2="17578"/>
                        <a14:foregroundMark x1="48444" y1="15625" x2="48444" y2="15625"/>
                        <a14:foregroundMark x1="44333" y1="23047" x2="44333" y2="23047"/>
                        <a14:foregroundMark x1="44667" y1="34375" x2="44667" y2="34375"/>
                        <a14:foregroundMark x1="43222" y1="37500" x2="43222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" y="3328936"/>
            <a:ext cx="559379" cy="15911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51A189B6-F932-4F31-B20C-071E4A1E59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6" y="3848361"/>
            <a:ext cx="140400" cy="133362"/>
          </a:xfrm>
          <a:prstGeom prst="rect">
            <a:avLst/>
          </a:prstGeom>
        </p:spPr>
      </p:pic>
      <p:pic>
        <p:nvPicPr>
          <p:cNvPr id="103" name="object 37">
            <a:extLst>
              <a:ext uri="{FF2B5EF4-FFF2-40B4-BE49-F238E27FC236}">
                <a16:creationId xmlns:a16="http://schemas.microsoft.com/office/drawing/2014/main" id="{2289E749-8690-4E1F-8E01-0451D0C6A9F9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1892" y="2204623"/>
            <a:ext cx="144749" cy="125669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4E27C30-1628-4256-9558-179F280222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2502480"/>
            <a:ext cx="142390" cy="124839"/>
          </a:xfrm>
          <a:prstGeom prst="rect">
            <a:avLst/>
          </a:prstGeom>
        </p:spPr>
      </p:pic>
      <p:sp>
        <p:nvSpPr>
          <p:cNvPr id="105" name="object 20">
            <a:extLst>
              <a:ext uri="{FF2B5EF4-FFF2-40B4-BE49-F238E27FC236}">
                <a16:creationId xmlns:a16="http://schemas.microsoft.com/office/drawing/2014/main" id="{73F28F49-5E0E-40AD-AFAC-6F2C8681030F}"/>
              </a:ext>
            </a:extLst>
          </p:cNvPr>
          <p:cNvSpPr/>
          <p:nvPr/>
        </p:nvSpPr>
        <p:spPr>
          <a:xfrm>
            <a:off x="1517194" y="2200536"/>
            <a:ext cx="344944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2062C39B-BCA6-4456-96A7-C36FAC7F1754}"/>
              </a:ext>
            </a:extLst>
          </p:cNvPr>
          <p:cNvSpPr/>
          <p:nvPr/>
        </p:nvSpPr>
        <p:spPr>
          <a:xfrm>
            <a:off x="1517193" y="2489624"/>
            <a:ext cx="892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B7EAE72A-1520-437B-9BBF-498F8D0A7FB2}"/>
              </a:ext>
            </a:extLst>
          </p:cNvPr>
          <p:cNvSpPr/>
          <p:nvPr/>
        </p:nvSpPr>
        <p:spPr>
          <a:xfrm>
            <a:off x="1517194" y="2754982"/>
            <a:ext cx="61164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07C16FEF-06AE-406F-BD97-70B88A1D6175}"/>
              </a:ext>
            </a:extLst>
          </p:cNvPr>
          <p:cNvSpPr/>
          <p:nvPr/>
        </p:nvSpPr>
        <p:spPr>
          <a:xfrm>
            <a:off x="1517194" y="3030208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20">
            <a:extLst>
              <a:ext uri="{FF2B5EF4-FFF2-40B4-BE49-F238E27FC236}">
                <a16:creationId xmlns:a16="http://schemas.microsoft.com/office/drawing/2014/main" id="{2D552B95-56FF-4B28-84C7-54CD591EFE91}"/>
              </a:ext>
            </a:extLst>
          </p:cNvPr>
          <p:cNvSpPr/>
          <p:nvPr/>
        </p:nvSpPr>
        <p:spPr>
          <a:xfrm>
            <a:off x="1517193" y="3304493"/>
            <a:ext cx="20683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E6A1ED53-E726-4727-AFEF-2EBD5074E3B7}"/>
              </a:ext>
            </a:extLst>
          </p:cNvPr>
          <p:cNvSpPr/>
          <p:nvPr/>
        </p:nvSpPr>
        <p:spPr>
          <a:xfrm>
            <a:off x="1512748" y="3580225"/>
            <a:ext cx="46845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7126DB4B-3D6F-4C1B-80E5-EFF88C3554FB}"/>
              </a:ext>
            </a:extLst>
          </p:cNvPr>
          <p:cNvSpPr/>
          <p:nvPr/>
        </p:nvSpPr>
        <p:spPr>
          <a:xfrm>
            <a:off x="1520208" y="3846761"/>
            <a:ext cx="9904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3D422A68-9E74-4CFC-A70D-BE6C847D97E9}"/>
              </a:ext>
            </a:extLst>
          </p:cNvPr>
          <p:cNvSpPr/>
          <p:nvPr/>
        </p:nvSpPr>
        <p:spPr>
          <a:xfrm>
            <a:off x="2842992" y="2202364"/>
            <a:ext cx="99301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FB8C04FB-A659-4454-8289-608900D43E39}"/>
              </a:ext>
            </a:extLst>
          </p:cNvPr>
          <p:cNvSpPr/>
          <p:nvPr/>
        </p:nvSpPr>
        <p:spPr>
          <a:xfrm>
            <a:off x="2837450" y="2482584"/>
            <a:ext cx="22642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05EE654E-0C90-44D6-A735-EB4B8884DAE7}"/>
              </a:ext>
            </a:extLst>
          </p:cNvPr>
          <p:cNvSpPr/>
          <p:nvPr/>
        </p:nvSpPr>
        <p:spPr>
          <a:xfrm>
            <a:off x="2837449" y="3040712"/>
            <a:ext cx="46192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2543D87-E791-404B-B9FC-E1BF9CF0EA4E}"/>
              </a:ext>
            </a:extLst>
          </p:cNvPr>
          <p:cNvSpPr/>
          <p:nvPr/>
        </p:nvSpPr>
        <p:spPr>
          <a:xfrm>
            <a:off x="2834314" y="3590729"/>
            <a:ext cx="18193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FBE0A9B5-4A71-4CC1-91EF-9C6F9CA63C8F}"/>
              </a:ext>
            </a:extLst>
          </p:cNvPr>
          <p:cNvSpPr/>
          <p:nvPr/>
        </p:nvSpPr>
        <p:spPr>
          <a:xfrm>
            <a:off x="2834314" y="3857265"/>
            <a:ext cx="66607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6FC70310-1E92-4596-B574-CABABC6E4447}"/>
              </a:ext>
            </a:extLst>
          </p:cNvPr>
          <p:cNvSpPr/>
          <p:nvPr/>
        </p:nvSpPr>
        <p:spPr>
          <a:xfrm>
            <a:off x="2834313" y="3314997"/>
            <a:ext cx="89472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D3D819B8-656E-4F85-B559-8B9482409715}"/>
              </a:ext>
            </a:extLst>
          </p:cNvPr>
          <p:cNvSpPr/>
          <p:nvPr/>
        </p:nvSpPr>
        <p:spPr>
          <a:xfrm>
            <a:off x="4152626" y="2200536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278A99B3-E846-4891-A396-3314D893025B}"/>
              </a:ext>
            </a:extLst>
          </p:cNvPr>
          <p:cNvSpPr/>
          <p:nvPr/>
        </p:nvSpPr>
        <p:spPr>
          <a:xfrm>
            <a:off x="4152627" y="2747942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9569C81B-E076-4519-951D-45E0D577B0FB}"/>
              </a:ext>
            </a:extLst>
          </p:cNvPr>
          <p:cNvSpPr/>
          <p:nvPr/>
        </p:nvSpPr>
        <p:spPr>
          <a:xfrm>
            <a:off x="4155514" y="2482584"/>
            <a:ext cx="52398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B0C33F32-711C-4C37-AA1B-7EE08168D9C1}"/>
              </a:ext>
            </a:extLst>
          </p:cNvPr>
          <p:cNvSpPr/>
          <p:nvPr/>
        </p:nvSpPr>
        <p:spPr>
          <a:xfrm>
            <a:off x="4152625" y="3033672"/>
            <a:ext cx="4212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F523D5EB-D314-45C9-B796-388442FD1064}"/>
              </a:ext>
            </a:extLst>
          </p:cNvPr>
          <p:cNvSpPr/>
          <p:nvPr/>
        </p:nvSpPr>
        <p:spPr>
          <a:xfrm>
            <a:off x="4153927" y="3307957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B6B7CF5D-0EB3-4169-BC8D-22359D6D1419}"/>
              </a:ext>
            </a:extLst>
          </p:cNvPr>
          <p:cNvSpPr/>
          <p:nvPr/>
        </p:nvSpPr>
        <p:spPr>
          <a:xfrm>
            <a:off x="4155801" y="3583689"/>
            <a:ext cx="97299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E888A73E-159B-4B71-AE01-DFBAF30BE7DD}"/>
              </a:ext>
            </a:extLst>
          </p:cNvPr>
          <p:cNvSpPr/>
          <p:nvPr/>
        </p:nvSpPr>
        <p:spPr>
          <a:xfrm>
            <a:off x="4155124" y="3850225"/>
            <a:ext cx="5196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8" name="object 42">
            <a:extLst>
              <a:ext uri="{FF2B5EF4-FFF2-40B4-BE49-F238E27FC236}">
                <a16:creationId xmlns:a16="http://schemas.microsoft.com/office/drawing/2014/main" id="{F7CB97A9-4C8D-4CF2-80CE-8300903BC8AF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1892" y="4117500"/>
            <a:ext cx="148568" cy="159112"/>
          </a:xfrm>
          <a:prstGeom prst="rect">
            <a:avLst/>
          </a:prstGeom>
        </p:spPr>
      </p:pic>
      <p:sp>
        <p:nvSpPr>
          <p:cNvPr id="179" name="object 20">
            <a:extLst>
              <a:ext uri="{FF2B5EF4-FFF2-40B4-BE49-F238E27FC236}">
                <a16:creationId xmlns:a16="http://schemas.microsoft.com/office/drawing/2014/main" id="{E770D96F-CF26-4250-8148-CA5B21BFA45F}"/>
              </a:ext>
            </a:extLst>
          </p:cNvPr>
          <p:cNvSpPr/>
          <p:nvPr/>
        </p:nvSpPr>
        <p:spPr>
          <a:xfrm>
            <a:off x="5469822" y="2205929"/>
            <a:ext cx="845253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2972CFED-68B9-4247-A622-21B3279E8ECB}"/>
              </a:ext>
            </a:extLst>
          </p:cNvPr>
          <p:cNvSpPr/>
          <p:nvPr/>
        </p:nvSpPr>
        <p:spPr>
          <a:xfrm>
            <a:off x="5472258" y="2482584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03A2D099-7234-4DE3-B947-7B4BA3E909F7}"/>
              </a:ext>
            </a:extLst>
          </p:cNvPr>
          <p:cNvSpPr/>
          <p:nvPr/>
        </p:nvSpPr>
        <p:spPr>
          <a:xfrm>
            <a:off x="5471037" y="2747942"/>
            <a:ext cx="30111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7057A149-18F6-428A-AB17-31C2F72049AB}"/>
              </a:ext>
            </a:extLst>
          </p:cNvPr>
          <p:cNvSpPr/>
          <p:nvPr/>
        </p:nvSpPr>
        <p:spPr>
          <a:xfrm>
            <a:off x="5469823" y="3033672"/>
            <a:ext cx="587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40E4AA9C-75C3-43EB-89D7-1097CD4908B8}"/>
              </a:ext>
            </a:extLst>
          </p:cNvPr>
          <p:cNvSpPr/>
          <p:nvPr/>
        </p:nvSpPr>
        <p:spPr>
          <a:xfrm>
            <a:off x="5469822" y="3307957"/>
            <a:ext cx="64541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B2E71A3E-67CD-4D4C-A315-AF5BBF7F3DAA}"/>
              </a:ext>
            </a:extLst>
          </p:cNvPr>
          <p:cNvSpPr/>
          <p:nvPr/>
        </p:nvSpPr>
        <p:spPr>
          <a:xfrm>
            <a:off x="5469822" y="3583689"/>
            <a:ext cx="90850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3" name="object 20">
            <a:extLst>
              <a:ext uri="{FF2B5EF4-FFF2-40B4-BE49-F238E27FC236}">
                <a16:creationId xmlns:a16="http://schemas.microsoft.com/office/drawing/2014/main" id="{16E82DB5-1FE3-4676-A188-5AAC10DBFD1C}"/>
              </a:ext>
            </a:extLst>
          </p:cNvPr>
          <p:cNvSpPr/>
          <p:nvPr/>
        </p:nvSpPr>
        <p:spPr>
          <a:xfrm>
            <a:off x="5469823" y="3850225"/>
            <a:ext cx="3834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5" name="Picture 8" descr="Казахстан, круглая иконка. Скачать иллюстрацию">
            <a:extLst>
              <a:ext uri="{FF2B5EF4-FFF2-40B4-BE49-F238E27FC236}">
                <a16:creationId xmlns:a16="http://schemas.microsoft.com/office/drawing/2014/main" id="{8711D7AB-FDA8-4F87-9A5D-A8933F7D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" y="3052822"/>
            <a:ext cx="208695" cy="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10" descr="флаг Мексика - Флаги и карты Иконки">
            <a:extLst>
              <a:ext uri="{FF2B5EF4-FFF2-40B4-BE49-F238E27FC236}">
                <a16:creationId xmlns:a16="http://schemas.microsoft.com/office/drawing/2014/main" id="{9EDE3A60-7057-4FAB-BFB2-AAD4C76B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" y="2775810"/>
            <a:ext cx="143139" cy="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8AA8DD54-2B07-461D-9DF5-CB90D281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3597808"/>
            <a:ext cx="139446" cy="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object 20">
            <a:extLst>
              <a:ext uri="{FF2B5EF4-FFF2-40B4-BE49-F238E27FC236}">
                <a16:creationId xmlns:a16="http://schemas.microsoft.com/office/drawing/2014/main" id="{B7C17F55-D72B-41A4-AE17-910D28AFAE5A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1CEF678-E7A1-4CEA-BCFF-D82DD3BEBE65}"/>
              </a:ext>
            </a:extLst>
          </p:cNvPr>
          <p:cNvSpPr/>
          <p:nvPr/>
        </p:nvSpPr>
        <p:spPr>
          <a:xfrm>
            <a:off x="5469911" y="4127181"/>
            <a:ext cx="2046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E525AD49-1F97-4D58-84AF-61E377DFF515}"/>
              </a:ext>
            </a:extLst>
          </p:cNvPr>
          <p:cNvSpPr/>
          <p:nvPr/>
        </p:nvSpPr>
        <p:spPr>
          <a:xfrm>
            <a:off x="1520208" y="4130242"/>
            <a:ext cx="7523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8" name="Graphic 4">
            <a:extLst>
              <a:ext uri="{FF2B5EF4-FFF2-40B4-BE49-F238E27FC236}">
                <a16:creationId xmlns:a16="http://schemas.microsoft.com/office/drawing/2014/main" id="{0122EEB9-743E-4EA2-8B68-98210EA6D18B}"/>
              </a:ext>
            </a:extLst>
          </p:cNvPr>
          <p:cNvGrpSpPr/>
          <p:nvPr/>
        </p:nvGrpSpPr>
        <p:grpSpPr>
          <a:xfrm>
            <a:off x="8339527" y="2410217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9" name="Freeform: Shape 6">
              <a:extLst>
                <a:ext uri="{FF2B5EF4-FFF2-40B4-BE49-F238E27FC236}">
                  <a16:creationId xmlns:a16="http://schemas.microsoft.com/office/drawing/2014/main" id="{D50DCF02-9A53-4BFB-928A-794EAE4750E0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7">
              <a:extLst>
                <a:ext uri="{FF2B5EF4-FFF2-40B4-BE49-F238E27FC236}">
                  <a16:creationId xmlns:a16="http://schemas.microsoft.com/office/drawing/2014/main" id="{7983C19C-F199-4957-86A8-7956D94430E3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8">
              <a:extLst>
                <a:ext uri="{FF2B5EF4-FFF2-40B4-BE49-F238E27FC236}">
                  <a16:creationId xmlns:a16="http://schemas.microsoft.com/office/drawing/2014/main" id="{FD24284F-E601-41A1-B785-655AA100FCCA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9">
              <a:extLst>
                <a:ext uri="{FF2B5EF4-FFF2-40B4-BE49-F238E27FC236}">
                  <a16:creationId xmlns:a16="http://schemas.microsoft.com/office/drawing/2014/main" id="{BF8F3B87-D2BC-495A-8344-3EFB681F464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4" name="Freeform: Shape 10">
              <a:extLst>
                <a:ext uri="{FF2B5EF4-FFF2-40B4-BE49-F238E27FC236}">
                  <a16:creationId xmlns:a16="http://schemas.microsoft.com/office/drawing/2014/main" id="{33F5F60F-5B91-4CB7-8287-6525E4820FFA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1">
              <a:extLst>
                <a:ext uri="{FF2B5EF4-FFF2-40B4-BE49-F238E27FC236}">
                  <a16:creationId xmlns:a16="http://schemas.microsoft.com/office/drawing/2014/main" id="{4CC26B6E-4812-4DAD-B601-EDE46532625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2">
              <a:extLst>
                <a:ext uri="{FF2B5EF4-FFF2-40B4-BE49-F238E27FC236}">
                  <a16:creationId xmlns:a16="http://schemas.microsoft.com/office/drawing/2014/main" id="{15EE78FB-7422-4EBA-AA05-1BCF83BA11D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3">
              <a:extLst>
                <a:ext uri="{FF2B5EF4-FFF2-40B4-BE49-F238E27FC236}">
                  <a16:creationId xmlns:a16="http://schemas.microsoft.com/office/drawing/2014/main" id="{F9FDC971-B5E1-4632-AAB1-339A2B4C238D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4">
              <a:extLst>
                <a:ext uri="{FF2B5EF4-FFF2-40B4-BE49-F238E27FC236}">
                  <a16:creationId xmlns:a16="http://schemas.microsoft.com/office/drawing/2014/main" id="{390D49D7-144F-40CD-B761-E1B210141E4F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5">
              <a:extLst>
                <a:ext uri="{FF2B5EF4-FFF2-40B4-BE49-F238E27FC236}">
                  <a16:creationId xmlns:a16="http://schemas.microsoft.com/office/drawing/2014/main" id="{F7E4A096-B1BC-4018-A8EA-A44748616BB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6">
              <a:extLst>
                <a:ext uri="{FF2B5EF4-FFF2-40B4-BE49-F238E27FC236}">
                  <a16:creationId xmlns:a16="http://schemas.microsoft.com/office/drawing/2014/main" id="{7B66F522-EB6F-4B5D-A384-881583A90524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E3EF3565-CD37-4DCE-9920-80373D776F27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B804BD74-7471-4CE9-B931-44D9CEC194E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4EA7CB51-5E2E-48FF-88F5-5235D6B7BE16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69344016-93B3-4AD1-950B-1A827D77DB9C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25489438-CAE0-4899-BDFE-54BF87EBAA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C0ACC72C-46C5-42D2-8B5C-31A88F5F9D25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EB3C867A-CF00-4843-8CD9-27CC19460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81297"/>
              </p:ext>
            </p:extLst>
          </p:nvPr>
        </p:nvGraphicFramePr>
        <p:xfrm>
          <a:off x="7346461" y="3502267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B31F77B2-99EB-4512-AD06-4584AF531954}"/>
              </a:ext>
            </a:extLst>
          </p:cNvPr>
          <p:cNvSpPr/>
          <p:nvPr/>
        </p:nvSpPr>
        <p:spPr>
          <a:xfrm>
            <a:off x="10532922" y="253849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CD44AC4-EF7C-4055-A28D-7C9E2171EFBF}"/>
              </a:ext>
            </a:extLst>
          </p:cNvPr>
          <p:cNvCxnSpPr>
            <a:cxnSpLocks/>
          </p:cNvCxnSpPr>
          <p:nvPr/>
        </p:nvCxnSpPr>
        <p:spPr>
          <a:xfrm rot="5400000">
            <a:off x="10666275" y="2991229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998DDE98-D9C3-4B50-9E6F-2BDD9FEE08A2}"/>
              </a:ext>
            </a:extLst>
          </p:cNvPr>
          <p:cNvSpPr txBox="1"/>
          <p:nvPr/>
        </p:nvSpPr>
        <p:spPr>
          <a:xfrm>
            <a:off x="6955068" y="2011164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14" name="object 2">
            <a:extLst>
              <a:ext uri="{FF2B5EF4-FFF2-40B4-BE49-F238E27FC236}">
                <a16:creationId xmlns:a16="http://schemas.microsoft.com/office/drawing/2014/main" id="{7749354B-F8B6-418C-A4C1-B91120C4D7E9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81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61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642</Words>
  <Application>Microsoft Office PowerPoint</Application>
  <PresentationFormat>Широкоэкранный</PresentationFormat>
  <Paragraphs>168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67</cp:revision>
  <dcterms:created xsi:type="dcterms:W3CDTF">2024-07-25T07:55:13Z</dcterms:created>
  <dcterms:modified xsi:type="dcterms:W3CDTF">2025-04-26T12:18:24Z</dcterms:modified>
</cp:coreProperties>
</file>