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78977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621100" y="189973"/>
            <a:ext cx="882142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generators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5345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IE" sz="1200" dirty="0">
                <a:solidFill>
                  <a:srgbClr val="141822"/>
                </a:solidFill>
                <a:latin typeface="Montserrat" pitchFamily="2" charset="0"/>
              </a:rPr>
              <a:t>generators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93405" y="301576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96625" y="3573077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96625" y="4149684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32165" y="425110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32165" y="3390976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8374" y="338019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41534" y="338018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38373" y="331196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56742" y="330795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56742" y="401192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20 </a:t>
            </a:r>
            <a:r>
              <a:rPr lang="en-US" sz="140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generators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45258"/>
            <a:ext cx="59493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generators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41534" y="40911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38373" y="40911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25119" y="401123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9" y="347452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69" y="4092740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17" y="420648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64" y="339406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592769"/>
              </p:ext>
            </p:extLst>
          </p:nvPr>
        </p:nvGraphicFramePr>
        <p:xfrm>
          <a:off x="223226" y="365292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124098" y="2004165"/>
            <a:ext cx="6832952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81182" y="2267266"/>
            <a:ext cx="160249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Mechanical and electrical assembly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18047" y="2354088"/>
            <a:ext cx="137022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Testing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31676" y="2265767"/>
            <a:ext cx="1571758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shipping</a:t>
            </a:r>
          </a:p>
          <a:p>
            <a:pPr marL="12701" algn="ctr">
              <a:spcBef>
                <a:spcPts val="100"/>
              </a:spcBef>
            </a:pP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C76EF63D-8E27-4F6A-BFD2-1FFF8530214F}"/>
              </a:ext>
            </a:extLst>
          </p:cNvPr>
          <p:cNvSpPr txBox="1"/>
          <p:nvPr/>
        </p:nvSpPr>
        <p:spPr>
          <a:xfrm>
            <a:off x="5191911" y="2244601"/>
            <a:ext cx="172030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of components</a:t>
            </a: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generators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955154" y="5488251"/>
            <a:ext cx="2140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Due to the growing demand in the generator market, there is a demand for 300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591469" y="5864557"/>
            <a:ext cx="10711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10040157" y="5864557"/>
            <a:ext cx="1075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709290" y="543925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672153" y="537829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130AB7F0-DA3C-4DC1-B59F-09481FDC907A}"/>
              </a:ext>
            </a:extLst>
          </p:cNvPr>
          <p:cNvSpPr/>
          <p:nvPr/>
        </p:nvSpPr>
        <p:spPr>
          <a:xfrm>
            <a:off x="5247879" y="5628978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Генератор – Бесплатные иконки: электроника">
            <a:extLst>
              <a:ext uri="{FF2B5EF4-FFF2-40B4-BE49-F238E27FC236}">
                <a16:creationId xmlns:a16="http://schemas.microsoft.com/office/drawing/2014/main" id="{882B8156-9119-4F3C-99BB-4E593FF7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91" y="5680988"/>
            <a:ext cx="267096" cy="267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563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84153" y="72107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99080" y="132669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76248" y="132669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83940" y="12150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445533" y="12055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30719" y="4207657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Generators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335363" y="206067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generators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30889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20718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generators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65855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generators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90374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502480"/>
            <a:ext cx="142390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54026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3" y="2489624"/>
            <a:ext cx="96645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2"/>
            <a:ext cx="58783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30208"/>
            <a:ext cx="3242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3" y="3304493"/>
            <a:ext cx="50925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8" y="3580225"/>
            <a:ext cx="21230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8" y="3846761"/>
            <a:ext cx="644348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03E32EAC-4BDD-426F-AE3F-445B9E3D0A81}"/>
              </a:ext>
            </a:extLst>
          </p:cNvPr>
          <p:cNvSpPr/>
          <p:nvPr/>
        </p:nvSpPr>
        <p:spPr>
          <a:xfrm>
            <a:off x="2836642" y="2215064"/>
            <a:ext cx="43318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4"/>
            <a:ext cx="10011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6" y="3307957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2" y="3583689"/>
            <a:ext cx="236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3" y="2205929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60" y="2482584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2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07957"/>
            <a:ext cx="101670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3" y="3583689"/>
            <a:ext cx="43091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1" y="4127181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20733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682D95E7-19BE-454C-BBF4-0F382BA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77308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B436C302-AB28-47CA-8412-327119C190EC}"/>
              </a:ext>
            </a:extLst>
          </p:cNvPr>
          <p:cNvSpPr/>
          <p:nvPr/>
        </p:nvSpPr>
        <p:spPr>
          <a:xfrm>
            <a:off x="2829080" y="2752650"/>
            <a:ext cx="18320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5944E952-CF5C-4C10-A014-7248770ACCB6}"/>
              </a:ext>
            </a:extLst>
          </p:cNvPr>
          <p:cNvSpPr/>
          <p:nvPr/>
        </p:nvSpPr>
        <p:spPr>
          <a:xfrm>
            <a:off x="2833844" y="3026491"/>
            <a:ext cx="29511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98A396E4-F1CE-4412-A1C0-9BF15251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05999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1B2DDA16-CDD7-4B99-82E9-568FCFE5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33263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лаг Индии – Бесплатные иконки: флаги">
            <a:extLst>
              <a:ext uri="{FF2B5EF4-FFF2-40B4-BE49-F238E27FC236}">
                <a16:creationId xmlns:a16="http://schemas.microsoft.com/office/drawing/2014/main" id="{5F4F7915-1B65-4EA9-987D-3845B448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2" y="3593952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BE63B8D3-1628-442D-864F-456E325A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848744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object 20">
            <a:extLst>
              <a:ext uri="{FF2B5EF4-FFF2-40B4-BE49-F238E27FC236}">
                <a16:creationId xmlns:a16="http://schemas.microsoft.com/office/drawing/2014/main" id="{0837DA6A-41ED-491E-94A5-92BAF87069D5}"/>
              </a:ext>
            </a:extLst>
          </p:cNvPr>
          <p:cNvSpPr/>
          <p:nvPr/>
        </p:nvSpPr>
        <p:spPr>
          <a:xfrm>
            <a:off x="2829930" y="3843298"/>
            <a:ext cx="644348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5A9DE102-83B7-4863-9158-99DCF576C449}"/>
              </a:ext>
            </a:extLst>
          </p:cNvPr>
          <p:cNvSpPr/>
          <p:nvPr/>
        </p:nvSpPr>
        <p:spPr>
          <a:xfrm>
            <a:off x="2836642" y="3299519"/>
            <a:ext cx="52214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2D40608F-26A7-45CF-914F-E916492DCBB3}"/>
              </a:ext>
            </a:extLst>
          </p:cNvPr>
          <p:cNvSpPr/>
          <p:nvPr/>
        </p:nvSpPr>
        <p:spPr>
          <a:xfrm>
            <a:off x="2829580" y="3583688"/>
            <a:ext cx="18270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132" name="Graphic 4">
            <a:extLst>
              <a:ext uri="{FF2B5EF4-FFF2-40B4-BE49-F238E27FC236}">
                <a16:creationId xmlns:a16="http://schemas.microsoft.com/office/drawing/2014/main" id="{085373FB-3CDB-4208-913F-CFFDA91C07C1}"/>
              </a:ext>
            </a:extLst>
          </p:cNvPr>
          <p:cNvGrpSpPr/>
          <p:nvPr/>
        </p:nvGrpSpPr>
        <p:grpSpPr>
          <a:xfrm>
            <a:off x="8339527" y="2295919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3" name="Freeform: Shape 6">
              <a:extLst>
                <a:ext uri="{FF2B5EF4-FFF2-40B4-BE49-F238E27FC236}">
                  <a16:creationId xmlns:a16="http://schemas.microsoft.com/office/drawing/2014/main" id="{CF09C5A5-B237-49B2-ADAD-94BE75D55D5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7">
              <a:extLst>
                <a:ext uri="{FF2B5EF4-FFF2-40B4-BE49-F238E27FC236}">
                  <a16:creationId xmlns:a16="http://schemas.microsoft.com/office/drawing/2014/main" id="{30D212D5-4775-4610-940D-5BA0D9C180AD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8">
              <a:extLst>
                <a:ext uri="{FF2B5EF4-FFF2-40B4-BE49-F238E27FC236}">
                  <a16:creationId xmlns:a16="http://schemas.microsoft.com/office/drawing/2014/main" id="{87E9011D-3A19-4890-B7F4-9C7F7B2FA95F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9">
              <a:extLst>
                <a:ext uri="{FF2B5EF4-FFF2-40B4-BE49-F238E27FC236}">
                  <a16:creationId xmlns:a16="http://schemas.microsoft.com/office/drawing/2014/main" id="{647DC3EF-F160-43DB-A261-8594A7A0F7C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0">
              <a:extLst>
                <a:ext uri="{FF2B5EF4-FFF2-40B4-BE49-F238E27FC236}">
                  <a16:creationId xmlns:a16="http://schemas.microsoft.com/office/drawing/2014/main" id="{ED6F6CB7-69CE-4F9A-B460-0EF5166F925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11">
              <a:extLst>
                <a:ext uri="{FF2B5EF4-FFF2-40B4-BE49-F238E27FC236}">
                  <a16:creationId xmlns:a16="http://schemas.microsoft.com/office/drawing/2014/main" id="{39915D6A-EED6-486D-9FC7-4D78A7BA8F05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1" name="Freeform: Shape 12">
              <a:extLst>
                <a:ext uri="{FF2B5EF4-FFF2-40B4-BE49-F238E27FC236}">
                  <a16:creationId xmlns:a16="http://schemas.microsoft.com/office/drawing/2014/main" id="{109AB988-96B5-4356-96D4-6EB4B007E18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13">
              <a:extLst>
                <a:ext uri="{FF2B5EF4-FFF2-40B4-BE49-F238E27FC236}">
                  <a16:creationId xmlns:a16="http://schemas.microsoft.com/office/drawing/2014/main" id="{EFBEA06A-BCE6-485B-9AA4-6E01A5AE3CCC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4">
              <a:extLst>
                <a:ext uri="{FF2B5EF4-FFF2-40B4-BE49-F238E27FC236}">
                  <a16:creationId xmlns:a16="http://schemas.microsoft.com/office/drawing/2014/main" id="{8072B0D9-8DEA-4E83-B8A1-A8C8FF55B2D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5">
              <a:extLst>
                <a:ext uri="{FF2B5EF4-FFF2-40B4-BE49-F238E27FC236}">
                  <a16:creationId xmlns:a16="http://schemas.microsoft.com/office/drawing/2014/main" id="{AA24E1B8-7492-4A98-B971-4B1CC467A8C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6">
              <a:extLst>
                <a:ext uri="{FF2B5EF4-FFF2-40B4-BE49-F238E27FC236}">
                  <a16:creationId xmlns:a16="http://schemas.microsoft.com/office/drawing/2014/main" id="{A26C9A86-3040-4C07-A451-E2DAF534DE7B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7">
              <a:extLst>
                <a:ext uri="{FF2B5EF4-FFF2-40B4-BE49-F238E27FC236}">
                  <a16:creationId xmlns:a16="http://schemas.microsoft.com/office/drawing/2014/main" id="{765A8A1A-4195-43C5-82DA-96BF6BBA45D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18">
              <a:extLst>
                <a:ext uri="{FF2B5EF4-FFF2-40B4-BE49-F238E27FC236}">
                  <a16:creationId xmlns:a16="http://schemas.microsoft.com/office/drawing/2014/main" id="{EA37A84E-64FE-4E93-93D7-992FDACE44D4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31C54658-1837-4235-98FB-D44B45074752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2829B2CA-6FCC-433E-B291-E198731DB0A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7EB393E9-A7F1-46DE-AB75-F40D8B6BF55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806EF5FA-7C77-49A2-8167-F4F15316A57A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A418FE91-5673-4C5D-85ED-8002F499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83547"/>
              </p:ext>
            </p:extLst>
          </p:nvPr>
        </p:nvGraphicFramePr>
        <p:xfrm>
          <a:off x="7346461" y="3387969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39978935-C7B4-409B-B365-02D9630B67F5}"/>
              </a:ext>
            </a:extLst>
          </p:cNvPr>
          <p:cNvSpPr/>
          <p:nvPr/>
        </p:nvSpPr>
        <p:spPr>
          <a:xfrm>
            <a:off x="10532922" y="2424195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A6E55200-B965-4E4F-AAB2-120DA2DE5909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876931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900D48E-17E2-4B81-8B0C-A58F12682E99}"/>
              </a:ext>
            </a:extLst>
          </p:cNvPr>
          <p:cNvSpPr txBox="1"/>
          <p:nvPr/>
        </p:nvSpPr>
        <p:spPr>
          <a:xfrm>
            <a:off x="6956122" y="208933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6778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620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131</cp:revision>
  <dcterms:created xsi:type="dcterms:W3CDTF">2024-07-25T07:55:13Z</dcterms:created>
  <dcterms:modified xsi:type="dcterms:W3CDTF">2025-04-26T12:18:31Z</dcterms:modified>
</cp:coreProperties>
</file>