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81A7CB"/>
    <a:srgbClr val="F9F9F9"/>
    <a:srgbClr val="8FD7CD"/>
    <a:srgbClr val="7CD1CD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1" autoAdjust="0"/>
    <p:restoredTop sz="96374" autoAdjust="0"/>
  </p:normalViewPr>
  <p:slideViewPr>
    <p:cSldViewPr snapToGrid="0">
      <p:cViewPr varScale="1">
        <p:scale>
          <a:sx n="109" d="100"/>
          <a:sy n="109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Y="-972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4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5" Type="http://schemas.openxmlformats.org/officeDocument/2006/relationships/image" Target="../media/image12.png"/><Relationship Id="rId10" Type="http://schemas.microsoft.com/office/2007/relationships/diagramDrawing" Target="../diagrams/drawing2.xml"/><Relationship Id="rId19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78252"/>
            <a:ext cx="76111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621100" y="189973"/>
            <a:ext cx="8821425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inverter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55061"/>
            <a:ext cx="2240635" cy="53450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</a:t>
            </a:r>
            <a:r>
              <a:rPr lang="en-IE" sz="1200" spc="-10" dirty="0">
                <a:solidFill>
                  <a:srgbClr val="00425F"/>
                </a:solidFill>
                <a:latin typeface="Montserrat" pitchFamily="2" charset="-52"/>
              </a:rPr>
              <a:t>inverter</a:t>
            </a:r>
            <a:endParaRPr lang="en-US" sz="12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8838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25</a:t>
            </a: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17028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3727595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304202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sizes and standards 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405618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545494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534708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534707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6648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46247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16644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68965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 model: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25 </a:t>
            </a:r>
            <a:r>
              <a:rPr lang="en-US" sz="140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pieces </a:t>
            </a:r>
            <a:r>
              <a:rPr lang="en-IE" sz="1400" spc="-10" dirty="0">
                <a:solidFill>
                  <a:srgbClr val="00425F"/>
                </a:solidFill>
                <a:latin typeface="Montserrat" pitchFamily="2" charset="-52"/>
              </a:rPr>
              <a:t>inverters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per year</a:t>
            </a:r>
          </a:p>
          <a:p>
            <a:pPr marL="12701" marR="5080"/>
            <a:endParaRPr lang="en-US" sz="14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14114"/>
            <a:ext cx="5981112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inverter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24563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24563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16575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62904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змер ">
            <a:extLst>
              <a:ext uri="{FF2B5EF4-FFF2-40B4-BE49-F238E27FC236}">
                <a16:creationId xmlns:a16="http://schemas.microsoft.com/office/drawing/2014/main" id="{50B48A78-B522-4E36-848E-EC82D7AC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37" y="4247258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36100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54858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18748" y="5457560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843752"/>
              </p:ext>
            </p:extLst>
          </p:nvPr>
        </p:nvGraphicFramePr>
        <p:xfrm>
          <a:off x="223226" y="3517455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4" name="object 4">
            <a:extLst>
              <a:ext uri="{FF2B5EF4-FFF2-40B4-BE49-F238E27FC236}">
                <a16:creationId xmlns:a16="http://schemas.microsoft.com/office/drawing/2014/main" id="{45A3E7E7-38B0-4C18-8425-42CAF967B8EE}"/>
              </a:ext>
            </a:extLst>
          </p:cNvPr>
          <p:cNvSpPr/>
          <p:nvPr/>
        </p:nvSpPr>
        <p:spPr>
          <a:xfrm>
            <a:off x="5076473" y="2004165"/>
            <a:ext cx="6880577" cy="885426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6" name="object 26">
            <a:extLst>
              <a:ext uri="{FF2B5EF4-FFF2-40B4-BE49-F238E27FC236}">
                <a16:creationId xmlns:a16="http://schemas.microsoft.com/office/drawing/2014/main" id="{17AA6861-F80A-414B-AB0D-9BB48EB8E93B}"/>
              </a:ext>
            </a:extLst>
          </p:cNvPr>
          <p:cNvSpPr txBox="1"/>
          <p:nvPr/>
        </p:nvSpPr>
        <p:spPr>
          <a:xfrm>
            <a:off x="7005000" y="2258800"/>
            <a:ext cx="1602496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Assembly and installation</a:t>
            </a:r>
          </a:p>
        </p:txBody>
      </p:sp>
      <p:sp>
        <p:nvSpPr>
          <p:cNvPr id="80" name="object 27">
            <a:extLst>
              <a:ext uri="{FF2B5EF4-FFF2-40B4-BE49-F238E27FC236}">
                <a16:creationId xmlns:a16="http://schemas.microsoft.com/office/drawing/2014/main" id="{BB6CDBB4-CA2F-44DD-A86F-EC8FF81ED2AF}"/>
              </a:ext>
            </a:extLst>
          </p:cNvPr>
          <p:cNvSpPr txBox="1"/>
          <p:nvPr/>
        </p:nvSpPr>
        <p:spPr>
          <a:xfrm>
            <a:off x="8718757" y="2329112"/>
            <a:ext cx="1370228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Testing</a:t>
            </a:r>
          </a:p>
        </p:txBody>
      </p:sp>
      <p:sp>
        <p:nvSpPr>
          <p:cNvPr id="81" name="object 28">
            <a:extLst>
              <a:ext uri="{FF2B5EF4-FFF2-40B4-BE49-F238E27FC236}">
                <a16:creationId xmlns:a16="http://schemas.microsoft.com/office/drawing/2014/main" id="{AE950A11-0F32-4FD8-991B-A60CE0B64A37}"/>
              </a:ext>
            </a:extLst>
          </p:cNvPr>
          <p:cNvSpPr txBox="1"/>
          <p:nvPr/>
        </p:nvSpPr>
        <p:spPr>
          <a:xfrm>
            <a:off x="10401496" y="2257726"/>
            <a:ext cx="1571758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 and shipping</a:t>
            </a: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D0191CBC-58E6-43A3-B96A-6DB91792B39A}"/>
              </a:ext>
            </a:extLst>
          </p:cNvPr>
          <p:cNvSpPr txBox="1"/>
          <p:nvPr/>
        </p:nvSpPr>
        <p:spPr>
          <a:xfrm>
            <a:off x="289159" y="1859252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8" name="object 25">
            <a:extLst>
              <a:ext uri="{FF2B5EF4-FFF2-40B4-BE49-F238E27FC236}">
                <a16:creationId xmlns:a16="http://schemas.microsoft.com/office/drawing/2014/main" id="{C76EF63D-8E27-4F6A-BFD2-1FFF8530214F}"/>
              </a:ext>
            </a:extLst>
          </p:cNvPr>
          <p:cNvSpPr txBox="1"/>
          <p:nvPr/>
        </p:nvSpPr>
        <p:spPr>
          <a:xfrm>
            <a:off x="5214798" y="2266477"/>
            <a:ext cx="172030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Design and development</a:t>
            </a:r>
          </a:p>
        </p:txBody>
      </p:sp>
      <p:sp>
        <p:nvSpPr>
          <p:cNvPr id="61" name="object 29">
            <a:extLst>
              <a:ext uri="{FF2B5EF4-FFF2-40B4-BE49-F238E27FC236}">
                <a16:creationId xmlns:a16="http://schemas.microsoft.com/office/drawing/2014/main" id="{9A6A1931-EFB8-4F3B-879A-50C53A40FEB8}"/>
              </a:ext>
            </a:extLst>
          </p:cNvPr>
          <p:cNvSpPr txBox="1"/>
          <p:nvPr/>
        </p:nvSpPr>
        <p:spPr>
          <a:xfrm>
            <a:off x="5121441" y="4969605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inverters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75608916-1B53-4A24-8B9C-CDB97E602E15}"/>
              </a:ext>
            </a:extLst>
          </p:cNvPr>
          <p:cNvSpPr/>
          <p:nvPr/>
        </p:nvSpPr>
        <p:spPr>
          <a:xfrm>
            <a:off x="5769441" y="5488251"/>
            <a:ext cx="2444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With the increasing installation of alternative energy sources, the demand for inverters is growing significantly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66C95BB3-A1FD-4201-8328-CA6199F31511}"/>
              </a:ext>
            </a:extLst>
          </p:cNvPr>
          <p:cNvSpPr/>
          <p:nvPr/>
        </p:nvSpPr>
        <p:spPr>
          <a:xfrm>
            <a:off x="8591469" y="5864557"/>
            <a:ext cx="9813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25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F1FC615B-1F34-4C44-BEA0-700AE2273D23}"/>
              </a:ext>
            </a:extLst>
          </p:cNvPr>
          <p:cNvSpPr/>
          <p:nvPr/>
        </p:nvSpPr>
        <p:spPr>
          <a:xfrm>
            <a:off x="10054585" y="5864557"/>
            <a:ext cx="10470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160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m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CA8ABA2-CE60-47CB-8137-8EB1B5E43DD0}"/>
              </a:ext>
            </a:extLst>
          </p:cNvPr>
          <p:cNvSpPr/>
          <p:nvPr/>
        </p:nvSpPr>
        <p:spPr>
          <a:xfrm>
            <a:off x="8709290" y="5439250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E5DB002B-89D5-441E-BB75-DB9C70FA2BCB}"/>
              </a:ext>
            </a:extLst>
          </p:cNvPr>
          <p:cNvSpPr/>
          <p:nvPr/>
        </p:nvSpPr>
        <p:spPr>
          <a:xfrm>
            <a:off x="9672153" y="5378290"/>
            <a:ext cx="17034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 (including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 region)</a:t>
            </a: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130AB7F0-DA3C-4DC1-B59F-09481FDC907A}"/>
              </a:ext>
            </a:extLst>
          </p:cNvPr>
          <p:cNvSpPr/>
          <p:nvPr/>
        </p:nvSpPr>
        <p:spPr>
          <a:xfrm>
            <a:off x="5247879" y="5628978"/>
            <a:ext cx="396000" cy="39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39FD93F1-DD71-4F2E-AB40-D6E1A2C85B31}"/>
              </a:ext>
            </a:extLst>
          </p:cNvPr>
          <p:cNvCxnSpPr>
            <a:cxnSpLocks/>
          </p:cNvCxnSpPr>
          <p:nvPr/>
        </p:nvCxnSpPr>
        <p:spPr>
          <a:xfrm>
            <a:off x="5076473" y="5347100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Инвертор – Бесплатные иконки: транспорт">
            <a:extLst>
              <a:ext uri="{FF2B5EF4-FFF2-40B4-BE49-F238E27FC236}">
                <a16:creationId xmlns:a16="http://schemas.microsoft.com/office/drawing/2014/main" id="{9EC37A08-D79C-4194-9268-D8618AAF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108" y="5675919"/>
            <a:ext cx="293462" cy="2934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manufacturing of finished goods internationally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184940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915327" y="710559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</a:t>
            </a:r>
            <a:r>
              <a:rPr lang="en-US" sz="1400" b="1" spc="-1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agreements</a:t>
            </a:r>
            <a:endParaRPr lang="en-US" sz="1400" b="1" noProof="1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373256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373256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7377" y="1261590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8970" y="125206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2043060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998452" y="4249988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electrical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object 13">
            <a:extLst>
              <a:ext uri="{FF2B5EF4-FFF2-40B4-BE49-F238E27FC236}">
                <a16:creationId xmlns:a16="http://schemas.microsoft.com/office/drawing/2014/main" id="{8755F83C-525C-4A48-AA66-9DA55F41231C}"/>
              </a:ext>
            </a:extLst>
          </p:cNvPr>
          <p:cNvSpPr txBox="1"/>
          <p:nvPr/>
        </p:nvSpPr>
        <p:spPr>
          <a:xfrm>
            <a:off x="245773" y="4749372"/>
            <a:ext cx="6563519" cy="168482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Inverter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Rapidly growing population and purchasing power of the population</a:t>
            </a: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Building on existing infrastructure and distribution networks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endParaRPr lang="ru-RU" sz="5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7" name="object 8">
            <a:extLst>
              <a:ext uri="{FF2B5EF4-FFF2-40B4-BE49-F238E27FC236}">
                <a16:creationId xmlns:a16="http://schemas.microsoft.com/office/drawing/2014/main" id="{ADF52528-F5D2-4F35-B0A5-E85C258933A5}"/>
              </a:ext>
            </a:extLst>
          </p:cNvPr>
          <p:cNvSpPr txBox="1"/>
          <p:nvPr/>
        </p:nvSpPr>
        <p:spPr>
          <a:xfrm>
            <a:off x="267220" y="192852"/>
            <a:ext cx="765118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inverters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88" name="object 2">
            <a:extLst>
              <a:ext uri="{FF2B5EF4-FFF2-40B4-BE49-F238E27FC236}">
                <a16:creationId xmlns:a16="http://schemas.microsoft.com/office/drawing/2014/main" id="{613FAD35-6E8B-4D80-BD58-64EB65FF2E3F}"/>
              </a:ext>
            </a:extLst>
          </p:cNvPr>
          <p:cNvSpPr/>
          <p:nvPr/>
        </p:nvSpPr>
        <p:spPr>
          <a:xfrm>
            <a:off x="7079699" y="4307087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114" name="object 43">
            <a:extLst>
              <a:ext uri="{FF2B5EF4-FFF2-40B4-BE49-F238E27FC236}">
                <a16:creationId xmlns:a16="http://schemas.microsoft.com/office/drawing/2014/main" id="{0F9807F2-0280-441A-820E-C1A86A113F75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15" name="object 44">
              <a:extLst>
                <a:ext uri="{FF2B5EF4-FFF2-40B4-BE49-F238E27FC236}">
                  <a16:creationId xmlns:a16="http://schemas.microsoft.com/office/drawing/2014/main" id="{302BC9CE-0895-4488-9F54-6F76DD220766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7" name="object 45">
              <a:extLst>
                <a:ext uri="{FF2B5EF4-FFF2-40B4-BE49-F238E27FC236}">
                  <a16:creationId xmlns:a16="http://schemas.microsoft.com/office/drawing/2014/main" id="{92C64633-E976-4F01-A7A0-9D4451E5042D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8" name="object 46">
              <a:extLst>
                <a:ext uri="{FF2B5EF4-FFF2-40B4-BE49-F238E27FC236}">
                  <a16:creationId xmlns:a16="http://schemas.microsoft.com/office/drawing/2014/main" id="{07965D4B-91DC-4BD8-903C-B931B53156A1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9" name="object 47">
              <a:extLst>
                <a:ext uri="{FF2B5EF4-FFF2-40B4-BE49-F238E27FC236}">
                  <a16:creationId xmlns:a16="http://schemas.microsoft.com/office/drawing/2014/main" id="{B9772CA3-63FB-48CB-AA6C-7C7748E06DE5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20" name="object 48">
            <a:extLst>
              <a:ext uri="{FF2B5EF4-FFF2-40B4-BE49-F238E27FC236}">
                <a16:creationId xmlns:a16="http://schemas.microsoft.com/office/drawing/2014/main" id="{28E118AD-3D65-4C39-BF74-579A16B00504}"/>
              </a:ext>
            </a:extLst>
          </p:cNvPr>
          <p:cNvSpPr txBox="1"/>
          <p:nvPr/>
        </p:nvSpPr>
        <p:spPr>
          <a:xfrm>
            <a:off x="1495616" y="1746596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inverter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21" name="object 49">
            <a:extLst>
              <a:ext uri="{FF2B5EF4-FFF2-40B4-BE49-F238E27FC236}">
                <a16:creationId xmlns:a16="http://schemas.microsoft.com/office/drawing/2014/main" id="{FDFBAB94-5289-4E09-B345-709D62CD3ECC}"/>
              </a:ext>
            </a:extLst>
          </p:cNvPr>
          <p:cNvSpPr txBox="1"/>
          <p:nvPr/>
        </p:nvSpPr>
        <p:spPr>
          <a:xfrm>
            <a:off x="4224117" y="1720718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3" name="object 50">
            <a:extLst>
              <a:ext uri="{FF2B5EF4-FFF2-40B4-BE49-F238E27FC236}">
                <a16:creationId xmlns:a16="http://schemas.microsoft.com/office/drawing/2014/main" id="{89F18AC8-391C-4DEB-9FFF-DD2C439375BE}"/>
              </a:ext>
            </a:extLst>
          </p:cNvPr>
          <p:cNvSpPr txBox="1"/>
          <p:nvPr/>
        </p:nvSpPr>
        <p:spPr>
          <a:xfrm>
            <a:off x="5489035" y="1718153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 electricity cost</a:t>
            </a: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kw/h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4" name="object 49">
            <a:extLst>
              <a:ext uri="{FF2B5EF4-FFF2-40B4-BE49-F238E27FC236}">
                <a16:creationId xmlns:a16="http://schemas.microsoft.com/office/drawing/2014/main" id="{569CFA2B-8E14-44E3-B4B7-221C488EA8C0}"/>
              </a:ext>
            </a:extLst>
          </p:cNvPr>
          <p:cNvSpPr txBox="1"/>
          <p:nvPr/>
        </p:nvSpPr>
        <p:spPr>
          <a:xfrm>
            <a:off x="2849759" y="1736190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r>
              <a:rPr sz="800" spc="16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inverter</a:t>
            </a:r>
            <a:br>
              <a:rPr lang="en-US" sz="8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import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graphicFrame>
        <p:nvGraphicFramePr>
          <p:cNvPr id="125" name="Таблица 7">
            <a:extLst>
              <a:ext uri="{FF2B5EF4-FFF2-40B4-BE49-F238E27FC236}">
                <a16:creationId xmlns:a16="http://schemas.microsoft.com/office/drawing/2014/main" id="{DD67CDC7-5284-44EA-AC9F-34A044339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287253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South Korea</a:t>
                      </a: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3,0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Italy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4,5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Taiwan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2,0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Uzbekistan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115412"/>
                  </a:ext>
                </a:extLst>
              </a:tr>
            </a:tbl>
          </a:graphicData>
        </a:graphic>
      </p:graphicFrame>
      <p:grpSp>
        <p:nvGrpSpPr>
          <p:cNvPr id="126" name="object 43">
            <a:extLst>
              <a:ext uri="{FF2B5EF4-FFF2-40B4-BE49-F238E27FC236}">
                <a16:creationId xmlns:a16="http://schemas.microsoft.com/office/drawing/2014/main" id="{E98AD1CA-D73E-4B39-861B-1313DCE10097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27" name="object 44">
              <a:extLst>
                <a:ext uri="{FF2B5EF4-FFF2-40B4-BE49-F238E27FC236}">
                  <a16:creationId xmlns:a16="http://schemas.microsoft.com/office/drawing/2014/main" id="{CB415B10-50C5-4105-8E68-DBA9B39FE927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38" name="object 45">
              <a:extLst>
                <a:ext uri="{FF2B5EF4-FFF2-40B4-BE49-F238E27FC236}">
                  <a16:creationId xmlns:a16="http://schemas.microsoft.com/office/drawing/2014/main" id="{FF437755-CDC6-41AE-A3B2-C92934517274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39" name="object 46">
              <a:extLst>
                <a:ext uri="{FF2B5EF4-FFF2-40B4-BE49-F238E27FC236}">
                  <a16:creationId xmlns:a16="http://schemas.microsoft.com/office/drawing/2014/main" id="{344235C5-7E69-4CEC-AAC2-31C3D7D3BB24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57" name="object 47">
              <a:extLst>
                <a:ext uri="{FF2B5EF4-FFF2-40B4-BE49-F238E27FC236}">
                  <a16:creationId xmlns:a16="http://schemas.microsoft.com/office/drawing/2014/main" id="{7BFB1ED8-D3DA-4EDB-805A-1DFFCDC410B2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pic>
        <p:nvPicPr>
          <p:cNvPr id="163" name="Рисунок 162">
            <a:extLst>
              <a:ext uri="{FF2B5EF4-FFF2-40B4-BE49-F238E27FC236}">
                <a16:creationId xmlns:a16="http://schemas.microsoft.com/office/drawing/2014/main" id="{C4D60348-6709-4299-ABBA-B24F1C9A653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5" y="2502480"/>
            <a:ext cx="142390" cy="124839"/>
          </a:xfrm>
          <a:prstGeom prst="rect">
            <a:avLst/>
          </a:prstGeom>
        </p:spPr>
      </p:pic>
      <p:sp>
        <p:nvSpPr>
          <p:cNvPr id="164" name="object 20">
            <a:extLst>
              <a:ext uri="{FF2B5EF4-FFF2-40B4-BE49-F238E27FC236}">
                <a16:creationId xmlns:a16="http://schemas.microsoft.com/office/drawing/2014/main" id="{721B9231-18EA-49A8-8B65-196F10E14224}"/>
              </a:ext>
            </a:extLst>
          </p:cNvPr>
          <p:cNvSpPr/>
          <p:nvPr/>
        </p:nvSpPr>
        <p:spPr>
          <a:xfrm>
            <a:off x="1517194" y="2200536"/>
            <a:ext cx="324252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C9E5D0B8-6508-48EB-855C-B5D269ED0232}"/>
              </a:ext>
            </a:extLst>
          </p:cNvPr>
          <p:cNvSpPr/>
          <p:nvPr/>
        </p:nvSpPr>
        <p:spPr>
          <a:xfrm>
            <a:off x="1517193" y="2489624"/>
            <a:ext cx="1001126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20">
            <a:extLst>
              <a:ext uri="{FF2B5EF4-FFF2-40B4-BE49-F238E27FC236}">
                <a16:creationId xmlns:a16="http://schemas.microsoft.com/office/drawing/2014/main" id="{C5B5D315-01BF-4A00-8D25-4EB4825C5C2E}"/>
              </a:ext>
            </a:extLst>
          </p:cNvPr>
          <p:cNvSpPr/>
          <p:nvPr/>
        </p:nvSpPr>
        <p:spPr>
          <a:xfrm>
            <a:off x="1517195" y="2754982"/>
            <a:ext cx="280649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6F980721-64BF-44D2-9337-95ED971BC2D7}"/>
              </a:ext>
            </a:extLst>
          </p:cNvPr>
          <p:cNvSpPr/>
          <p:nvPr/>
        </p:nvSpPr>
        <p:spPr>
          <a:xfrm>
            <a:off x="1517194" y="3030208"/>
            <a:ext cx="20785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377E9F91-9D3E-421F-98BE-D6B3DCFF5EA8}"/>
              </a:ext>
            </a:extLst>
          </p:cNvPr>
          <p:cNvSpPr/>
          <p:nvPr/>
        </p:nvSpPr>
        <p:spPr>
          <a:xfrm>
            <a:off x="1517193" y="3304493"/>
            <a:ext cx="56878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376E7B19-8C7C-4698-97D1-20D1140AB8FF}"/>
              </a:ext>
            </a:extLst>
          </p:cNvPr>
          <p:cNvSpPr/>
          <p:nvPr/>
        </p:nvSpPr>
        <p:spPr>
          <a:xfrm>
            <a:off x="1512749" y="3580225"/>
            <a:ext cx="17331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80039E72-0DF2-4D35-91DA-1D89FCA6D688}"/>
              </a:ext>
            </a:extLst>
          </p:cNvPr>
          <p:cNvSpPr/>
          <p:nvPr/>
        </p:nvSpPr>
        <p:spPr>
          <a:xfrm>
            <a:off x="1520208" y="3846761"/>
            <a:ext cx="565767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EEE0E98A-6A85-4F20-B405-0DCD88745272}"/>
              </a:ext>
            </a:extLst>
          </p:cNvPr>
          <p:cNvSpPr/>
          <p:nvPr/>
        </p:nvSpPr>
        <p:spPr>
          <a:xfrm>
            <a:off x="2837449" y="2482584"/>
            <a:ext cx="100112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8" name="object 20">
            <a:extLst>
              <a:ext uri="{FF2B5EF4-FFF2-40B4-BE49-F238E27FC236}">
                <a16:creationId xmlns:a16="http://schemas.microsoft.com/office/drawing/2014/main" id="{178D6019-2E74-4D11-AB29-5C8F0AB7B10C}"/>
              </a:ext>
            </a:extLst>
          </p:cNvPr>
          <p:cNvSpPr/>
          <p:nvPr/>
        </p:nvSpPr>
        <p:spPr>
          <a:xfrm>
            <a:off x="4152626" y="2200536"/>
            <a:ext cx="68332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79" name="object 20">
            <a:extLst>
              <a:ext uri="{FF2B5EF4-FFF2-40B4-BE49-F238E27FC236}">
                <a16:creationId xmlns:a16="http://schemas.microsoft.com/office/drawing/2014/main" id="{FE48CCD9-D524-4942-B1B8-D2ABC1BC083A}"/>
              </a:ext>
            </a:extLst>
          </p:cNvPr>
          <p:cNvSpPr/>
          <p:nvPr/>
        </p:nvSpPr>
        <p:spPr>
          <a:xfrm>
            <a:off x="4152626" y="2747942"/>
            <a:ext cx="792265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0" name="object 20">
            <a:extLst>
              <a:ext uri="{FF2B5EF4-FFF2-40B4-BE49-F238E27FC236}">
                <a16:creationId xmlns:a16="http://schemas.microsoft.com/office/drawing/2014/main" id="{8C259370-DBE4-462E-973A-42CE99F6DA80}"/>
              </a:ext>
            </a:extLst>
          </p:cNvPr>
          <p:cNvSpPr/>
          <p:nvPr/>
        </p:nvSpPr>
        <p:spPr>
          <a:xfrm>
            <a:off x="4155514" y="2482584"/>
            <a:ext cx="48017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1" name="object 20">
            <a:extLst>
              <a:ext uri="{FF2B5EF4-FFF2-40B4-BE49-F238E27FC236}">
                <a16:creationId xmlns:a16="http://schemas.microsoft.com/office/drawing/2014/main" id="{6DBD3E8C-A0B8-4207-AA21-D43AC3E52822}"/>
              </a:ext>
            </a:extLst>
          </p:cNvPr>
          <p:cNvSpPr/>
          <p:nvPr/>
        </p:nvSpPr>
        <p:spPr>
          <a:xfrm>
            <a:off x="4152625" y="3033672"/>
            <a:ext cx="59558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9" name="object 20">
            <a:extLst>
              <a:ext uri="{FF2B5EF4-FFF2-40B4-BE49-F238E27FC236}">
                <a16:creationId xmlns:a16="http://schemas.microsoft.com/office/drawing/2014/main" id="{195570EE-1A08-48A7-AA48-4D85DCFF7DA3}"/>
              </a:ext>
            </a:extLst>
          </p:cNvPr>
          <p:cNvSpPr/>
          <p:nvPr/>
        </p:nvSpPr>
        <p:spPr>
          <a:xfrm>
            <a:off x="4153926" y="3307957"/>
            <a:ext cx="97993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0" name="object 20">
            <a:extLst>
              <a:ext uri="{FF2B5EF4-FFF2-40B4-BE49-F238E27FC236}">
                <a16:creationId xmlns:a16="http://schemas.microsoft.com/office/drawing/2014/main" id="{C040C26C-C9A2-4905-BF2D-ED66B0695F87}"/>
              </a:ext>
            </a:extLst>
          </p:cNvPr>
          <p:cNvSpPr/>
          <p:nvPr/>
        </p:nvSpPr>
        <p:spPr>
          <a:xfrm>
            <a:off x="4155801" y="3583689"/>
            <a:ext cx="47988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1" name="object 20">
            <a:extLst>
              <a:ext uri="{FF2B5EF4-FFF2-40B4-BE49-F238E27FC236}">
                <a16:creationId xmlns:a16="http://schemas.microsoft.com/office/drawing/2014/main" id="{1E51A747-7FB7-484B-98E4-6C36DBC4284D}"/>
              </a:ext>
            </a:extLst>
          </p:cNvPr>
          <p:cNvSpPr/>
          <p:nvPr/>
        </p:nvSpPr>
        <p:spPr>
          <a:xfrm>
            <a:off x="4155124" y="3850225"/>
            <a:ext cx="89428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3" name="object 42">
            <a:extLst>
              <a:ext uri="{FF2B5EF4-FFF2-40B4-BE49-F238E27FC236}">
                <a16:creationId xmlns:a16="http://schemas.microsoft.com/office/drawing/2014/main" id="{F13C56A8-8741-479B-852C-FBA441FB8A82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8695" y="4117500"/>
            <a:ext cx="148568" cy="159112"/>
          </a:xfrm>
          <a:prstGeom prst="rect">
            <a:avLst/>
          </a:prstGeom>
        </p:spPr>
      </p:pic>
      <p:sp>
        <p:nvSpPr>
          <p:cNvPr id="194" name="object 20">
            <a:extLst>
              <a:ext uri="{FF2B5EF4-FFF2-40B4-BE49-F238E27FC236}">
                <a16:creationId xmlns:a16="http://schemas.microsoft.com/office/drawing/2014/main" id="{F23037DF-161C-49FE-9850-960537561593}"/>
              </a:ext>
            </a:extLst>
          </p:cNvPr>
          <p:cNvSpPr/>
          <p:nvPr/>
        </p:nvSpPr>
        <p:spPr>
          <a:xfrm>
            <a:off x="5469823" y="2205929"/>
            <a:ext cx="583316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5" name="object 20">
            <a:extLst>
              <a:ext uri="{FF2B5EF4-FFF2-40B4-BE49-F238E27FC236}">
                <a16:creationId xmlns:a16="http://schemas.microsoft.com/office/drawing/2014/main" id="{45E15F11-A1CE-4E87-9519-F1CDA8A9DD4A}"/>
              </a:ext>
            </a:extLst>
          </p:cNvPr>
          <p:cNvSpPr/>
          <p:nvPr/>
        </p:nvSpPr>
        <p:spPr>
          <a:xfrm>
            <a:off x="5472260" y="2482584"/>
            <a:ext cx="52373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6" name="object 20">
            <a:extLst>
              <a:ext uri="{FF2B5EF4-FFF2-40B4-BE49-F238E27FC236}">
                <a16:creationId xmlns:a16="http://schemas.microsoft.com/office/drawing/2014/main" id="{8F38B575-DBFD-4D47-9313-72B41FD83939}"/>
              </a:ext>
            </a:extLst>
          </p:cNvPr>
          <p:cNvSpPr/>
          <p:nvPr/>
        </p:nvSpPr>
        <p:spPr>
          <a:xfrm>
            <a:off x="5471037" y="2747942"/>
            <a:ext cx="82498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7" name="object 20">
            <a:extLst>
              <a:ext uri="{FF2B5EF4-FFF2-40B4-BE49-F238E27FC236}">
                <a16:creationId xmlns:a16="http://schemas.microsoft.com/office/drawing/2014/main" id="{FDAF2BF6-AE77-4A9A-BEB4-B73CB0DF1E56}"/>
              </a:ext>
            </a:extLst>
          </p:cNvPr>
          <p:cNvSpPr/>
          <p:nvPr/>
        </p:nvSpPr>
        <p:spPr>
          <a:xfrm>
            <a:off x="5469822" y="3033672"/>
            <a:ext cx="82620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8" name="object 20">
            <a:extLst>
              <a:ext uri="{FF2B5EF4-FFF2-40B4-BE49-F238E27FC236}">
                <a16:creationId xmlns:a16="http://schemas.microsoft.com/office/drawing/2014/main" id="{59DF5101-9689-485B-BA88-F1B1C3F3EBBE}"/>
              </a:ext>
            </a:extLst>
          </p:cNvPr>
          <p:cNvSpPr/>
          <p:nvPr/>
        </p:nvSpPr>
        <p:spPr>
          <a:xfrm>
            <a:off x="5469821" y="3307957"/>
            <a:ext cx="46107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9" name="object 20">
            <a:extLst>
              <a:ext uri="{FF2B5EF4-FFF2-40B4-BE49-F238E27FC236}">
                <a16:creationId xmlns:a16="http://schemas.microsoft.com/office/drawing/2014/main" id="{5FC5B047-E385-4171-B05E-B51E8CA94DC9}"/>
              </a:ext>
            </a:extLst>
          </p:cNvPr>
          <p:cNvSpPr/>
          <p:nvPr/>
        </p:nvSpPr>
        <p:spPr>
          <a:xfrm>
            <a:off x="5469823" y="3583689"/>
            <a:ext cx="67618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0" name="object 20">
            <a:extLst>
              <a:ext uri="{FF2B5EF4-FFF2-40B4-BE49-F238E27FC236}">
                <a16:creationId xmlns:a16="http://schemas.microsoft.com/office/drawing/2014/main" id="{5612C4A2-98AE-4E7B-AD63-AC2675C6C685}"/>
              </a:ext>
            </a:extLst>
          </p:cNvPr>
          <p:cNvSpPr/>
          <p:nvPr/>
        </p:nvSpPr>
        <p:spPr>
          <a:xfrm>
            <a:off x="5469823" y="3850225"/>
            <a:ext cx="91430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2" name="object 20">
            <a:extLst>
              <a:ext uri="{FF2B5EF4-FFF2-40B4-BE49-F238E27FC236}">
                <a16:creationId xmlns:a16="http://schemas.microsoft.com/office/drawing/2014/main" id="{504FC281-24AD-42CB-ACBB-2CDF4887728E}"/>
              </a:ext>
            </a:extLst>
          </p:cNvPr>
          <p:cNvSpPr/>
          <p:nvPr/>
        </p:nvSpPr>
        <p:spPr>
          <a:xfrm>
            <a:off x="4152625" y="4127181"/>
            <a:ext cx="24017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3" name="object 20">
            <a:extLst>
              <a:ext uri="{FF2B5EF4-FFF2-40B4-BE49-F238E27FC236}">
                <a16:creationId xmlns:a16="http://schemas.microsoft.com/office/drawing/2014/main" id="{EAAF80B2-E105-4EDC-9198-B88E6BE8DEB6}"/>
              </a:ext>
            </a:extLst>
          </p:cNvPr>
          <p:cNvSpPr/>
          <p:nvPr/>
        </p:nvSpPr>
        <p:spPr>
          <a:xfrm>
            <a:off x="5469911" y="4127181"/>
            <a:ext cx="52607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5" name="Picture 4" descr="Южная Корея – Бесплатные иконки: флаги">
            <a:extLst>
              <a:ext uri="{FF2B5EF4-FFF2-40B4-BE49-F238E27FC236}">
                <a16:creationId xmlns:a16="http://schemas.microsoft.com/office/drawing/2014/main" id="{A13B2198-3651-4FC2-8EB1-B9ED88E5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5" y="2207330"/>
            <a:ext cx="149385" cy="1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6" descr="Япония – Бесплатные иконки: флаги">
            <a:extLst>
              <a:ext uri="{FF2B5EF4-FFF2-40B4-BE49-F238E27FC236}">
                <a16:creationId xmlns:a16="http://schemas.microsoft.com/office/drawing/2014/main" id="{682D95E7-19BE-454C-BBF4-0F382BA5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5" y="2773084"/>
            <a:ext cx="149385" cy="1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талия – Бесплатные иконки: флаги">
            <a:extLst>
              <a:ext uri="{FF2B5EF4-FFF2-40B4-BE49-F238E27FC236}">
                <a16:creationId xmlns:a16="http://schemas.microsoft.com/office/drawing/2014/main" id="{98A396E4-F1CE-4412-A1C0-9BF15251C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6" y="3059991"/>
            <a:ext cx="140400" cy="1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оединенные Штаты Америки – Бесплатные иконки: флаги">
            <a:extLst>
              <a:ext uri="{FF2B5EF4-FFF2-40B4-BE49-F238E27FC236}">
                <a16:creationId xmlns:a16="http://schemas.microsoft.com/office/drawing/2014/main" id="{1B2DDA16-CDD7-4B99-82E9-568FCFE53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4" y="3332631"/>
            <a:ext cx="140400" cy="1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Германия – Бесплатные иконки: флаги">
            <a:extLst>
              <a:ext uri="{FF2B5EF4-FFF2-40B4-BE49-F238E27FC236}">
                <a16:creationId xmlns:a16="http://schemas.microsoft.com/office/drawing/2014/main" id="{BE63B8D3-1628-442D-864F-456E325A8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7" y="3848744"/>
            <a:ext cx="140400" cy="1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object 20">
            <a:extLst>
              <a:ext uri="{FF2B5EF4-FFF2-40B4-BE49-F238E27FC236}">
                <a16:creationId xmlns:a16="http://schemas.microsoft.com/office/drawing/2014/main" id="{0837DA6A-41ED-491E-94A5-92BAF87069D5}"/>
              </a:ext>
            </a:extLst>
          </p:cNvPr>
          <p:cNvSpPr/>
          <p:nvPr/>
        </p:nvSpPr>
        <p:spPr>
          <a:xfrm>
            <a:off x="2829930" y="3843298"/>
            <a:ext cx="565767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132" name="Graphic 4">
            <a:extLst>
              <a:ext uri="{FF2B5EF4-FFF2-40B4-BE49-F238E27FC236}">
                <a16:creationId xmlns:a16="http://schemas.microsoft.com/office/drawing/2014/main" id="{085373FB-3CDB-4208-913F-CFFDA91C07C1}"/>
              </a:ext>
            </a:extLst>
          </p:cNvPr>
          <p:cNvGrpSpPr/>
          <p:nvPr/>
        </p:nvGrpSpPr>
        <p:grpSpPr>
          <a:xfrm>
            <a:off x="8339527" y="2324492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33" name="Freeform: Shape 6">
              <a:extLst>
                <a:ext uri="{FF2B5EF4-FFF2-40B4-BE49-F238E27FC236}">
                  <a16:creationId xmlns:a16="http://schemas.microsoft.com/office/drawing/2014/main" id="{CF09C5A5-B237-49B2-ADAD-94BE75D55D5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4" name="Freeform: Shape 7">
              <a:extLst>
                <a:ext uri="{FF2B5EF4-FFF2-40B4-BE49-F238E27FC236}">
                  <a16:creationId xmlns:a16="http://schemas.microsoft.com/office/drawing/2014/main" id="{30D212D5-4775-4610-940D-5BA0D9C180AD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8">
              <a:extLst>
                <a:ext uri="{FF2B5EF4-FFF2-40B4-BE49-F238E27FC236}">
                  <a16:creationId xmlns:a16="http://schemas.microsoft.com/office/drawing/2014/main" id="{87E9011D-3A19-4890-B7F4-9C7F7B2FA95F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6" name="Freeform: Shape 9">
              <a:extLst>
                <a:ext uri="{FF2B5EF4-FFF2-40B4-BE49-F238E27FC236}">
                  <a16:creationId xmlns:a16="http://schemas.microsoft.com/office/drawing/2014/main" id="{647DC3EF-F160-43DB-A261-8594A7A0F7C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10">
              <a:extLst>
                <a:ext uri="{FF2B5EF4-FFF2-40B4-BE49-F238E27FC236}">
                  <a16:creationId xmlns:a16="http://schemas.microsoft.com/office/drawing/2014/main" id="{ED6F6CB7-69CE-4F9A-B460-0EF5166F925F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0" name="Freeform: Shape 11">
              <a:extLst>
                <a:ext uri="{FF2B5EF4-FFF2-40B4-BE49-F238E27FC236}">
                  <a16:creationId xmlns:a16="http://schemas.microsoft.com/office/drawing/2014/main" id="{39915D6A-EED6-486D-9FC7-4D78A7BA8F05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1" name="Freeform: Shape 12">
              <a:extLst>
                <a:ext uri="{FF2B5EF4-FFF2-40B4-BE49-F238E27FC236}">
                  <a16:creationId xmlns:a16="http://schemas.microsoft.com/office/drawing/2014/main" id="{109AB988-96B5-4356-96D4-6EB4B007E18D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13">
              <a:extLst>
                <a:ext uri="{FF2B5EF4-FFF2-40B4-BE49-F238E27FC236}">
                  <a16:creationId xmlns:a16="http://schemas.microsoft.com/office/drawing/2014/main" id="{EFBEA06A-BCE6-485B-9AA4-6E01A5AE3CCC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3" name="Freeform: Shape 14">
              <a:extLst>
                <a:ext uri="{FF2B5EF4-FFF2-40B4-BE49-F238E27FC236}">
                  <a16:creationId xmlns:a16="http://schemas.microsoft.com/office/drawing/2014/main" id="{8072B0D9-8DEA-4E83-B8A1-A8C8FF55B2D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4" name="Freeform: Shape 15">
              <a:extLst>
                <a:ext uri="{FF2B5EF4-FFF2-40B4-BE49-F238E27FC236}">
                  <a16:creationId xmlns:a16="http://schemas.microsoft.com/office/drawing/2014/main" id="{AA24E1B8-7492-4A98-B971-4B1CC467A8C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5" name="Freeform: Shape 16">
              <a:extLst>
                <a:ext uri="{FF2B5EF4-FFF2-40B4-BE49-F238E27FC236}">
                  <a16:creationId xmlns:a16="http://schemas.microsoft.com/office/drawing/2014/main" id="{A26C9A86-3040-4C07-A451-E2DAF534DE7B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6" name="Freeform: Shape 17">
              <a:extLst>
                <a:ext uri="{FF2B5EF4-FFF2-40B4-BE49-F238E27FC236}">
                  <a16:creationId xmlns:a16="http://schemas.microsoft.com/office/drawing/2014/main" id="{765A8A1A-4195-43C5-82DA-96BF6BBA45DA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7" name="Freeform: Shape 18">
              <a:extLst>
                <a:ext uri="{FF2B5EF4-FFF2-40B4-BE49-F238E27FC236}">
                  <a16:creationId xmlns:a16="http://schemas.microsoft.com/office/drawing/2014/main" id="{EA37A84E-64FE-4E93-93D7-992FDACE44D4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8" name="Freeform: Shape 19">
              <a:extLst>
                <a:ext uri="{FF2B5EF4-FFF2-40B4-BE49-F238E27FC236}">
                  <a16:creationId xmlns:a16="http://schemas.microsoft.com/office/drawing/2014/main" id="{31C54658-1837-4235-98FB-D44B45074752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9" name="Freeform: Shape 20">
              <a:extLst>
                <a:ext uri="{FF2B5EF4-FFF2-40B4-BE49-F238E27FC236}">
                  <a16:creationId xmlns:a16="http://schemas.microsoft.com/office/drawing/2014/main" id="{2829B2CA-6FCC-433E-B291-E198731DB0A5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0" name="Freeform: Shape 21">
              <a:extLst>
                <a:ext uri="{FF2B5EF4-FFF2-40B4-BE49-F238E27FC236}">
                  <a16:creationId xmlns:a16="http://schemas.microsoft.com/office/drawing/2014/main" id="{7EB393E9-A7F1-46DE-AB75-F40D8B6BF551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1" name="Freeform: Shape 22">
              <a:extLst>
                <a:ext uri="{FF2B5EF4-FFF2-40B4-BE49-F238E27FC236}">
                  <a16:creationId xmlns:a16="http://schemas.microsoft.com/office/drawing/2014/main" id="{806EF5FA-7C77-49A2-8167-F4F15316A57A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52" name="Table 24">
            <a:extLst>
              <a:ext uri="{FF2B5EF4-FFF2-40B4-BE49-F238E27FC236}">
                <a16:creationId xmlns:a16="http://schemas.microsoft.com/office/drawing/2014/main" id="{A418FE91-5673-4C5D-85ED-8002F4992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14419"/>
              </p:ext>
            </p:extLst>
          </p:nvPr>
        </p:nvGraphicFramePr>
        <p:xfrm>
          <a:off x="7346461" y="3416542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15 250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3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53" name="Rectangle 21">
            <a:extLst>
              <a:ext uri="{FF2B5EF4-FFF2-40B4-BE49-F238E27FC236}">
                <a16:creationId xmlns:a16="http://schemas.microsoft.com/office/drawing/2014/main" id="{39978935-C7B4-409B-B365-02D9630B67F5}"/>
              </a:ext>
            </a:extLst>
          </p:cNvPr>
          <p:cNvSpPr/>
          <p:nvPr/>
        </p:nvSpPr>
        <p:spPr>
          <a:xfrm>
            <a:off x="10532922" y="2452768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Tashkent region</a:t>
            </a:r>
          </a:p>
        </p:txBody>
      </p:sp>
      <p:cxnSp>
        <p:nvCxnSpPr>
          <p:cNvPr id="154" name="Connector: Elbow 26">
            <a:extLst>
              <a:ext uri="{FF2B5EF4-FFF2-40B4-BE49-F238E27FC236}">
                <a16:creationId xmlns:a16="http://schemas.microsoft.com/office/drawing/2014/main" id="{A6E55200-B965-4E4F-AAB2-120DA2DE5909}"/>
              </a:ext>
            </a:extLst>
          </p:cNvPr>
          <p:cNvCxnSpPr>
            <a:cxnSpLocks/>
          </p:cNvCxnSpPr>
          <p:nvPr/>
        </p:nvCxnSpPr>
        <p:spPr>
          <a:xfrm rot="5400000">
            <a:off x="10666275" y="2905504"/>
            <a:ext cx="568309" cy="235327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3900D48E-17E2-4B81-8B0C-A58F12682E99}"/>
              </a:ext>
            </a:extLst>
          </p:cNvPr>
          <p:cNvSpPr txBox="1"/>
          <p:nvPr/>
        </p:nvSpPr>
        <p:spPr>
          <a:xfrm>
            <a:off x="6998452" y="2130611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2050" name="Picture 2" descr="Тайвань – Бесплатные иконки: флаги">
            <a:extLst>
              <a:ext uri="{FF2B5EF4-FFF2-40B4-BE49-F238E27FC236}">
                <a16:creationId xmlns:a16="http://schemas.microsoft.com/office/drawing/2014/main" id="{27CE3424-84D5-415D-BB49-DC47089C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4" y="3595379"/>
            <a:ext cx="145846" cy="14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0872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4748</TotalTime>
  <Words>606</Words>
  <Application>Microsoft Office PowerPoint</Application>
  <PresentationFormat>Широкоэкранный</PresentationFormat>
  <Paragraphs>156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135</cp:revision>
  <dcterms:created xsi:type="dcterms:W3CDTF">2024-07-25T07:55:13Z</dcterms:created>
  <dcterms:modified xsi:type="dcterms:W3CDTF">2025-04-26T12:18:36Z</dcterms:modified>
</cp:coreProperties>
</file>