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81A7CB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1" autoAdjust="0"/>
    <p:restoredTop sz="96374" autoAdjust="0"/>
  </p:normalViewPr>
  <p:slideViewPr>
    <p:cSldViewPr snapToGrid="0">
      <p:cViewPr varScale="1">
        <p:scale>
          <a:sx n="64" d="100"/>
          <a:sy n="64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972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microsoft.com/office/2007/relationships/diagramDrawing" Target="../diagrams/drawing2.xml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725129" y="878252"/>
            <a:ext cx="7365045" cy="5833181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621100" y="189973"/>
            <a:ext cx="882142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pump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302593" y="1255061"/>
            <a:ext cx="2240635" cy="5345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</a:t>
            </a:r>
            <a:r>
              <a:rPr lang="en-IE" sz="1200" spc="-10" dirty="0">
                <a:solidFill>
                  <a:srgbClr val="00425F"/>
                </a:solidFill>
                <a:latin typeface="Montserrat" pitchFamily="2" charset="-52"/>
              </a:rPr>
              <a:t>pump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20223" y="307758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3489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211502"/>
            <a:ext cx="203475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standards and powers 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312918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~15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45279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42008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4200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7378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36977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07374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82001" y="1056259"/>
            <a:ext cx="6471510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 model: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10 </a:t>
            </a:r>
            <a:r>
              <a:rPr lang="en-US" sz="140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pieces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</a:rPr>
              <a:t>pump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 year</a:t>
            </a:r>
          </a:p>
          <a:p>
            <a:pPr marL="12701" marR="5080"/>
            <a:endParaRPr lang="en-US" sz="14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98348" y="1636508"/>
            <a:ext cx="5981112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pump</a:t>
            </a: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15293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15293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07305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53634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37" y="4154558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26830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45588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53748" y="55132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42866"/>
              </p:ext>
            </p:extLst>
          </p:nvPr>
        </p:nvGraphicFramePr>
        <p:xfrm>
          <a:off x="258226" y="358745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4" name="object 4">
            <a:extLst>
              <a:ext uri="{FF2B5EF4-FFF2-40B4-BE49-F238E27FC236}">
                <a16:creationId xmlns:a16="http://schemas.microsoft.com/office/drawing/2014/main" id="{45A3E7E7-38B0-4C18-8425-42CAF967B8EE}"/>
              </a:ext>
            </a:extLst>
          </p:cNvPr>
          <p:cNvSpPr/>
          <p:nvPr/>
        </p:nvSpPr>
        <p:spPr>
          <a:xfrm>
            <a:off x="5066389" y="2004165"/>
            <a:ext cx="6890661" cy="885426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6" name="object 26">
            <a:extLst>
              <a:ext uri="{FF2B5EF4-FFF2-40B4-BE49-F238E27FC236}">
                <a16:creationId xmlns:a16="http://schemas.microsoft.com/office/drawing/2014/main" id="{17AA6861-F80A-414B-AB0D-9BB48EB8E93B}"/>
              </a:ext>
            </a:extLst>
          </p:cNvPr>
          <p:cNvSpPr txBox="1"/>
          <p:nvPr/>
        </p:nvSpPr>
        <p:spPr>
          <a:xfrm>
            <a:off x="7044375" y="2200850"/>
            <a:ext cx="160249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Purchase and preparation of materials</a:t>
            </a:r>
          </a:p>
        </p:txBody>
      </p:sp>
      <p:sp>
        <p:nvSpPr>
          <p:cNvPr id="80" name="object 27">
            <a:extLst>
              <a:ext uri="{FF2B5EF4-FFF2-40B4-BE49-F238E27FC236}">
                <a16:creationId xmlns:a16="http://schemas.microsoft.com/office/drawing/2014/main" id="{BB6CDBB4-CA2F-44DD-A86F-EC8FF81ED2AF}"/>
              </a:ext>
            </a:extLst>
          </p:cNvPr>
          <p:cNvSpPr txBox="1"/>
          <p:nvPr/>
        </p:nvSpPr>
        <p:spPr>
          <a:xfrm>
            <a:off x="8753757" y="2275752"/>
            <a:ext cx="137022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Production processes</a:t>
            </a:r>
          </a:p>
        </p:txBody>
      </p:sp>
      <p:sp>
        <p:nvSpPr>
          <p:cNvPr id="81" name="object 28">
            <a:extLst>
              <a:ext uri="{FF2B5EF4-FFF2-40B4-BE49-F238E27FC236}">
                <a16:creationId xmlns:a16="http://schemas.microsoft.com/office/drawing/2014/main" id="{AE950A11-0F32-4FD8-991B-A60CE0B64A37}"/>
              </a:ext>
            </a:extLst>
          </p:cNvPr>
          <p:cNvSpPr txBox="1"/>
          <p:nvPr/>
        </p:nvSpPr>
        <p:spPr>
          <a:xfrm>
            <a:off x="10445246" y="2267121"/>
            <a:ext cx="100881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 and shipping</a:t>
            </a: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D0191CBC-58E6-43A3-B96A-6DB91792B39A}"/>
              </a:ext>
            </a:extLst>
          </p:cNvPr>
          <p:cNvSpPr txBox="1"/>
          <p:nvPr/>
        </p:nvSpPr>
        <p:spPr>
          <a:xfrm>
            <a:off x="324159" y="1938762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8" name="object 25">
            <a:extLst>
              <a:ext uri="{FF2B5EF4-FFF2-40B4-BE49-F238E27FC236}">
                <a16:creationId xmlns:a16="http://schemas.microsoft.com/office/drawing/2014/main" id="{C76EF63D-8E27-4F6A-BFD2-1FFF8530214F}"/>
              </a:ext>
            </a:extLst>
          </p:cNvPr>
          <p:cNvSpPr txBox="1"/>
          <p:nvPr/>
        </p:nvSpPr>
        <p:spPr>
          <a:xfrm>
            <a:off x="5203349" y="2272642"/>
            <a:ext cx="152995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Design and development</a:t>
            </a:r>
          </a:p>
        </p:txBody>
      </p:sp>
      <p:sp>
        <p:nvSpPr>
          <p:cNvPr id="45" name="object 29">
            <a:extLst>
              <a:ext uri="{FF2B5EF4-FFF2-40B4-BE49-F238E27FC236}">
                <a16:creationId xmlns:a16="http://schemas.microsoft.com/office/drawing/2014/main" id="{195814FF-78B7-47FA-8CD4-18CB617BD8F9}"/>
              </a:ext>
            </a:extLst>
          </p:cNvPr>
          <p:cNvSpPr txBox="1"/>
          <p:nvPr/>
        </p:nvSpPr>
        <p:spPr>
          <a:xfrm>
            <a:off x="5120223" y="5048355"/>
            <a:ext cx="5786242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pumps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B81A51C-5AB3-4931-851D-7D6EBE03C6EF}"/>
              </a:ext>
            </a:extLst>
          </p:cNvPr>
          <p:cNvCxnSpPr>
            <a:cxnSpLocks/>
          </p:cNvCxnSpPr>
          <p:nvPr/>
        </p:nvCxnSpPr>
        <p:spPr>
          <a:xfrm>
            <a:off x="5170623" y="5862300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045DC9AB-B1D2-466C-8BF0-C0D02E6F77D1}"/>
              </a:ext>
            </a:extLst>
          </p:cNvPr>
          <p:cNvCxnSpPr>
            <a:cxnSpLocks/>
          </p:cNvCxnSpPr>
          <p:nvPr/>
        </p:nvCxnSpPr>
        <p:spPr>
          <a:xfrm>
            <a:off x="5170623" y="6305712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F581131-624D-42C9-A780-20A0A4627F1D}"/>
              </a:ext>
            </a:extLst>
          </p:cNvPr>
          <p:cNvSpPr/>
          <p:nvPr/>
        </p:nvSpPr>
        <p:spPr>
          <a:xfrm>
            <a:off x="5236748" y="5518000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A98219C-BBA1-4F51-AB86-AEA7F2FFD637}"/>
              </a:ext>
            </a:extLst>
          </p:cNvPr>
          <p:cNvSpPr/>
          <p:nvPr/>
        </p:nvSpPr>
        <p:spPr>
          <a:xfrm>
            <a:off x="5275976" y="5956545"/>
            <a:ext cx="9653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10 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USD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7C007D1-5C6F-4CB8-B4F1-BA3D92FB40A9}"/>
              </a:ext>
            </a:extLst>
          </p:cNvPr>
          <p:cNvSpPr/>
          <p:nvPr/>
        </p:nvSpPr>
        <p:spPr>
          <a:xfrm>
            <a:off x="6746603" y="5947021"/>
            <a:ext cx="10086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3,5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7AD82AC6-065A-48C6-A4E8-0B7E9D96092B}"/>
              </a:ext>
            </a:extLst>
          </p:cNvPr>
          <p:cNvSpPr/>
          <p:nvPr/>
        </p:nvSpPr>
        <p:spPr>
          <a:xfrm>
            <a:off x="8197715" y="5943307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4A26474-075B-446A-BB69-DA4B2A8FEBE6}"/>
              </a:ext>
            </a:extLst>
          </p:cNvPr>
          <p:cNvSpPr/>
          <p:nvPr/>
        </p:nvSpPr>
        <p:spPr>
          <a:xfrm>
            <a:off x="9682471" y="5943307"/>
            <a:ext cx="10038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80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USD m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CB507910-94BA-41CF-B828-8B18E6B99F73}"/>
              </a:ext>
            </a:extLst>
          </p:cNvPr>
          <p:cNvSpPr/>
          <p:nvPr/>
        </p:nvSpPr>
        <p:spPr>
          <a:xfrm>
            <a:off x="6842783" y="5518000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00A6416D-8CEB-4E68-A5CB-84E41DF16FAC}"/>
              </a:ext>
            </a:extLst>
          </p:cNvPr>
          <p:cNvSpPr/>
          <p:nvPr/>
        </p:nvSpPr>
        <p:spPr>
          <a:xfrm>
            <a:off x="8315536" y="5518000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2B0BAC2-03B0-44A2-A5FB-7AFF6CCCC69A}"/>
              </a:ext>
            </a:extLst>
          </p:cNvPr>
          <p:cNvSpPr/>
          <p:nvPr/>
        </p:nvSpPr>
        <p:spPr>
          <a:xfrm>
            <a:off x="9278399" y="5457040"/>
            <a:ext cx="1703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(including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 region)</a:t>
            </a: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4280F6BD-E1D4-461F-9AC1-5E5852495AA4}"/>
              </a:ext>
            </a:extLst>
          </p:cNvPr>
          <p:cNvCxnSpPr>
            <a:cxnSpLocks/>
          </p:cNvCxnSpPr>
          <p:nvPr/>
        </p:nvCxnSpPr>
        <p:spPr>
          <a:xfrm>
            <a:off x="5133348" y="5425850"/>
            <a:ext cx="4373787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1406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143790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93452" y="723184"/>
            <a:ext cx="231180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338" indent="106363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325681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325681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21401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20449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556894"/>
              </p:ext>
            </p:extLst>
          </p:nvPr>
        </p:nvGraphicFramePr>
        <p:xfrm>
          <a:off x="7333833" y="4451693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98452" y="4161213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electrical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385670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720187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09846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8755F83C-525C-4A48-AA66-9DA55F41231C}"/>
              </a:ext>
            </a:extLst>
          </p:cNvPr>
          <p:cNvSpPr txBox="1"/>
          <p:nvPr/>
        </p:nvSpPr>
        <p:spPr>
          <a:xfrm>
            <a:off x="245773" y="4731872"/>
            <a:ext cx="6563519" cy="1602875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Pump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Rapidly growing population and purchasing power of the population</a:t>
            </a: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Building on existing infrastructure and distribution networks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ru-RU" sz="4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7" name="object 8">
            <a:extLst>
              <a:ext uri="{FF2B5EF4-FFF2-40B4-BE49-F238E27FC236}">
                <a16:creationId xmlns:a16="http://schemas.microsoft.com/office/drawing/2014/main" id="{ADF52528-F5D2-4F35-B0A5-E85C258933A5}"/>
              </a:ext>
            </a:extLst>
          </p:cNvPr>
          <p:cNvSpPr txBox="1"/>
          <p:nvPr/>
        </p:nvSpPr>
        <p:spPr>
          <a:xfrm>
            <a:off x="1110060" y="184901"/>
            <a:ext cx="765118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pump</a:t>
            </a:r>
            <a:r>
              <a:rPr lang="ru-RU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613FAD35-6E8B-4D80-BD58-64EB65FF2E3F}"/>
              </a:ext>
            </a:extLst>
          </p:cNvPr>
          <p:cNvSpPr/>
          <p:nvPr/>
        </p:nvSpPr>
        <p:spPr>
          <a:xfrm>
            <a:off x="7079699" y="4218312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14" name="object 43">
            <a:extLst>
              <a:ext uri="{FF2B5EF4-FFF2-40B4-BE49-F238E27FC236}">
                <a16:creationId xmlns:a16="http://schemas.microsoft.com/office/drawing/2014/main" id="{0F9807F2-0280-441A-820E-C1A86A113F75}"/>
              </a:ext>
            </a:extLst>
          </p:cNvPr>
          <p:cNvGrpSpPr/>
          <p:nvPr/>
        </p:nvGrpSpPr>
        <p:grpSpPr>
          <a:xfrm>
            <a:off x="1450372" y="2109455"/>
            <a:ext cx="5297805" cy="10160"/>
            <a:chOff x="1700481" y="1312005"/>
            <a:chExt cx="5297805" cy="10160"/>
          </a:xfrm>
        </p:grpSpPr>
        <p:sp>
          <p:nvSpPr>
            <p:cNvPr id="115" name="object 44">
              <a:extLst>
                <a:ext uri="{FF2B5EF4-FFF2-40B4-BE49-F238E27FC236}">
                  <a16:creationId xmlns:a16="http://schemas.microsoft.com/office/drawing/2014/main" id="{302BC9CE-0895-4488-9F54-6F76DD220766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7" name="object 45">
              <a:extLst>
                <a:ext uri="{FF2B5EF4-FFF2-40B4-BE49-F238E27FC236}">
                  <a16:creationId xmlns:a16="http://schemas.microsoft.com/office/drawing/2014/main" id="{92C64633-E976-4F01-A7A0-9D4451E5042D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8" name="object 46">
              <a:extLst>
                <a:ext uri="{FF2B5EF4-FFF2-40B4-BE49-F238E27FC236}">
                  <a16:creationId xmlns:a16="http://schemas.microsoft.com/office/drawing/2014/main" id="{07965D4B-91DC-4BD8-903C-B931B53156A1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9" name="object 47">
              <a:extLst>
                <a:ext uri="{FF2B5EF4-FFF2-40B4-BE49-F238E27FC236}">
                  <a16:creationId xmlns:a16="http://schemas.microsoft.com/office/drawing/2014/main" id="{B9772CA3-63FB-48CB-AA6C-7C7748E06DE5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20" name="object 48">
            <a:extLst>
              <a:ext uri="{FF2B5EF4-FFF2-40B4-BE49-F238E27FC236}">
                <a16:creationId xmlns:a16="http://schemas.microsoft.com/office/drawing/2014/main" id="{28E118AD-3D65-4C39-BF74-579A16B00504}"/>
              </a:ext>
            </a:extLst>
          </p:cNvPr>
          <p:cNvSpPr txBox="1"/>
          <p:nvPr/>
        </p:nvSpPr>
        <p:spPr>
          <a:xfrm>
            <a:off x="1495616" y="1807846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pump</a:t>
            </a:r>
            <a:br>
              <a:rPr lang="ru-RU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1" name="object 49">
            <a:extLst>
              <a:ext uri="{FF2B5EF4-FFF2-40B4-BE49-F238E27FC236}">
                <a16:creationId xmlns:a16="http://schemas.microsoft.com/office/drawing/2014/main" id="{FDFBAB94-5289-4E09-B345-709D62CD3ECC}"/>
              </a:ext>
            </a:extLst>
          </p:cNvPr>
          <p:cNvSpPr txBox="1"/>
          <p:nvPr/>
        </p:nvSpPr>
        <p:spPr>
          <a:xfrm>
            <a:off x="4224117" y="1781968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3" name="object 50">
            <a:extLst>
              <a:ext uri="{FF2B5EF4-FFF2-40B4-BE49-F238E27FC236}">
                <a16:creationId xmlns:a16="http://schemas.microsoft.com/office/drawing/2014/main" id="{89F18AC8-391C-4DEB-9FFF-DD2C439375BE}"/>
              </a:ext>
            </a:extLst>
          </p:cNvPr>
          <p:cNvSpPr txBox="1"/>
          <p:nvPr/>
        </p:nvSpPr>
        <p:spPr>
          <a:xfrm>
            <a:off x="5489035" y="1779403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 electricity cost</a:t>
            </a: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kw/h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4" name="object 49">
            <a:extLst>
              <a:ext uri="{FF2B5EF4-FFF2-40B4-BE49-F238E27FC236}">
                <a16:creationId xmlns:a16="http://schemas.microsoft.com/office/drawing/2014/main" id="{569CFA2B-8E14-44E3-B4B7-221C488EA8C0}"/>
              </a:ext>
            </a:extLst>
          </p:cNvPr>
          <p:cNvSpPr txBox="1"/>
          <p:nvPr/>
        </p:nvSpPr>
        <p:spPr>
          <a:xfrm>
            <a:off x="2849759" y="1797440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spc="16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pump</a:t>
            </a:r>
            <a:b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aphicFrame>
        <p:nvGraphicFramePr>
          <p:cNvPr id="125" name="Таблица 7">
            <a:extLst>
              <a:ext uri="{FF2B5EF4-FFF2-40B4-BE49-F238E27FC236}">
                <a16:creationId xmlns:a16="http://schemas.microsoft.com/office/drawing/2014/main" id="{DD67CDC7-5284-44EA-AC9F-34A044339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61643"/>
              </p:ext>
            </p:extLst>
          </p:nvPr>
        </p:nvGraphicFramePr>
        <p:xfrm>
          <a:off x="184849" y="219691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South Korea</a:t>
                      </a: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Taiwan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Uzbekistan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grpSp>
        <p:nvGrpSpPr>
          <p:cNvPr id="126" name="object 43">
            <a:extLst>
              <a:ext uri="{FF2B5EF4-FFF2-40B4-BE49-F238E27FC236}">
                <a16:creationId xmlns:a16="http://schemas.microsoft.com/office/drawing/2014/main" id="{E98AD1CA-D73E-4B39-861B-1313DCE10097}"/>
              </a:ext>
            </a:extLst>
          </p:cNvPr>
          <p:cNvGrpSpPr/>
          <p:nvPr/>
        </p:nvGrpSpPr>
        <p:grpSpPr>
          <a:xfrm>
            <a:off x="1450372" y="2109455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CB415B10-50C5-4105-8E68-DBA9B39FE927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8" name="object 45">
              <a:extLst>
                <a:ext uri="{FF2B5EF4-FFF2-40B4-BE49-F238E27FC236}">
                  <a16:creationId xmlns:a16="http://schemas.microsoft.com/office/drawing/2014/main" id="{FF437755-CDC6-41AE-A3B2-C92934517274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9" name="object 46">
              <a:extLst>
                <a:ext uri="{FF2B5EF4-FFF2-40B4-BE49-F238E27FC236}">
                  <a16:creationId xmlns:a16="http://schemas.microsoft.com/office/drawing/2014/main" id="{344235C5-7E69-4CEC-AAC2-31C3D7D3BB24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7" name="object 47">
              <a:extLst>
                <a:ext uri="{FF2B5EF4-FFF2-40B4-BE49-F238E27FC236}">
                  <a16:creationId xmlns:a16="http://schemas.microsoft.com/office/drawing/2014/main" id="{7BFB1ED8-D3DA-4EDB-805A-1DFFCDC410B2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C4D60348-6709-4299-ABBA-B24F1C9A65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5" y="2563730"/>
            <a:ext cx="142390" cy="124839"/>
          </a:xfrm>
          <a:prstGeom prst="rect">
            <a:avLst/>
          </a:prstGeom>
        </p:spPr>
      </p:pic>
      <p:sp>
        <p:nvSpPr>
          <p:cNvPr id="164" name="object 20">
            <a:extLst>
              <a:ext uri="{FF2B5EF4-FFF2-40B4-BE49-F238E27FC236}">
                <a16:creationId xmlns:a16="http://schemas.microsoft.com/office/drawing/2014/main" id="{721B9231-18EA-49A8-8B65-196F10E14224}"/>
              </a:ext>
            </a:extLst>
          </p:cNvPr>
          <p:cNvSpPr/>
          <p:nvPr/>
        </p:nvSpPr>
        <p:spPr>
          <a:xfrm>
            <a:off x="1517194" y="2261786"/>
            <a:ext cx="324252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C9E5D0B8-6508-48EB-855C-B5D269ED0232}"/>
              </a:ext>
            </a:extLst>
          </p:cNvPr>
          <p:cNvSpPr/>
          <p:nvPr/>
        </p:nvSpPr>
        <p:spPr>
          <a:xfrm>
            <a:off x="1517193" y="2550874"/>
            <a:ext cx="100112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C5B5D315-01BF-4A00-8D25-4EB4825C5C2E}"/>
              </a:ext>
            </a:extLst>
          </p:cNvPr>
          <p:cNvSpPr/>
          <p:nvPr/>
        </p:nvSpPr>
        <p:spPr>
          <a:xfrm>
            <a:off x="1517195" y="2816232"/>
            <a:ext cx="36739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6F980721-64BF-44D2-9337-95ED971BC2D7}"/>
              </a:ext>
            </a:extLst>
          </p:cNvPr>
          <p:cNvSpPr/>
          <p:nvPr/>
        </p:nvSpPr>
        <p:spPr>
          <a:xfrm>
            <a:off x="1517194" y="3091458"/>
            <a:ext cx="502106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377E9F91-9D3E-421F-98BE-D6B3DCFF5EA8}"/>
              </a:ext>
            </a:extLst>
          </p:cNvPr>
          <p:cNvSpPr/>
          <p:nvPr/>
        </p:nvSpPr>
        <p:spPr>
          <a:xfrm>
            <a:off x="1517192" y="3365743"/>
            <a:ext cx="559257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376E7B19-8C7C-4698-97D1-20D1140AB8FF}"/>
              </a:ext>
            </a:extLst>
          </p:cNvPr>
          <p:cNvSpPr/>
          <p:nvPr/>
        </p:nvSpPr>
        <p:spPr>
          <a:xfrm>
            <a:off x="1512749" y="3641475"/>
            <a:ext cx="12078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80039E72-0DF2-4D35-91DA-1D89FCA6D688}"/>
              </a:ext>
            </a:extLst>
          </p:cNvPr>
          <p:cNvSpPr/>
          <p:nvPr/>
        </p:nvSpPr>
        <p:spPr>
          <a:xfrm>
            <a:off x="1520208" y="3908011"/>
            <a:ext cx="682805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EEE0E98A-6A85-4F20-B405-0DCD88745272}"/>
              </a:ext>
            </a:extLst>
          </p:cNvPr>
          <p:cNvSpPr/>
          <p:nvPr/>
        </p:nvSpPr>
        <p:spPr>
          <a:xfrm>
            <a:off x="2837449" y="2543834"/>
            <a:ext cx="90111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178D6019-2E74-4D11-AB29-5C8F0AB7B10C}"/>
              </a:ext>
            </a:extLst>
          </p:cNvPr>
          <p:cNvSpPr/>
          <p:nvPr/>
        </p:nvSpPr>
        <p:spPr>
          <a:xfrm>
            <a:off x="4152626" y="2261786"/>
            <a:ext cx="68332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FE48CCD9-D524-4942-B1B8-D2ABC1BC083A}"/>
              </a:ext>
            </a:extLst>
          </p:cNvPr>
          <p:cNvSpPr/>
          <p:nvPr/>
        </p:nvSpPr>
        <p:spPr>
          <a:xfrm>
            <a:off x="4152626" y="2809192"/>
            <a:ext cx="79226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8C259370-DBE4-462E-973A-42CE99F6DA80}"/>
              </a:ext>
            </a:extLst>
          </p:cNvPr>
          <p:cNvSpPr/>
          <p:nvPr/>
        </p:nvSpPr>
        <p:spPr>
          <a:xfrm>
            <a:off x="4155514" y="2543834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6DBD3E8C-A0B8-4207-AA21-D43AC3E52822}"/>
              </a:ext>
            </a:extLst>
          </p:cNvPr>
          <p:cNvSpPr/>
          <p:nvPr/>
        </p:nvSpPr>
        <p:spPr>
          <a:xfrm>
            <a:off x="4152625" y="3094922"/>
            <a:ext cx="59558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195570EE-1A08-48A7-AA48-4D85DCFF7DA3}"/>
              </a:ext>
            </a:extLst>
          </p:cNvPr>
          <p:cNvSpPr/>
          <p:nvPr/>
        </p:nvSpPr>
        <p:spPr>
          <a:xfrm>
            <a:off x="4153926" y="3369207"/>
            <a:ext cx="97993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0" name="object 20">
            <a:extLst>
              <a:ext uri="{FF2B5EF4-FFF2-40B4-BE49-F238E27FC236}">
                <a16:creationId xmlns:a16="http://schemas.microsoft.com/office/drawing/2014/main" id="{C040C26C-C9A2-4905-BF2D-ED66B0695F87}"/>
              </a:ext>
            </a:extLst>
          </p:cNvPr>
          <p:cNvSpPr/>
          <p:nvPr/>
        </p:nvSpPr>
        <p:spPr>
          <a:xfrm>
            <a:off x="4155801" y="3644939"/>
            <a:ext cx="4798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1E51A747-7FB7-484B-98E4-6C36DBC4284D}"/>
              </a:ext>
            </a:extLst>
          </p:cNvPr>
          <p:cNvSpPr/>
          <p:nvPr/>
        </p:nvSpPr>
        <p:spPr>
          <a:xfrm>
            <a:off x="4155124" y="3911475"/>
            <a:ext cx="8942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3" name="object 42">
            <a:extLst>
              <a:ext uri="{FF2B5EF4-FFF2-40B4-BE49-F238E27FC236}">
                <a16:creationId xmlns:a16="http://schemas.microsoft.com/office/drawing/2014/main" id="{F13C56A8-8741-479B-852C-FBA441FB8A82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695" y="4178750"/>
            <a:ext cx="148568" cy="159112"/>
          </a:xfrm>
          <a:prstGeom prst="rect">
            <a:avLst/>
          </a:prstGeom>
        </p:spPr>
      </p:pic>
      <p:sp>
        <p:nvSpPr>
          <p:cNvPr id="194" name="object 20">
            <a:extLst>
              <a:ext uri="{FF2B5EF4-FFF2-40B4-BE49-F238E27FC236}">
                <a16:creationId xmlns:a16="http://schemas.microsoft.com/office/drawing/2014/main" id="{F23037DF-161C-49FE-9850-960537561593}"/>
              </a:ext>
            </a:extLst>
          </p:cNvPr>
          <p:cNvSpPr/>
          <p:nvPr/>
        </p:nvSpPr>
        <p:spPr>
          <a:xfrm>
            <a:off x="5469823" y="2267179"/>
            <a:ext cx="58331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5" name="object 20">
            <a:extLst>
              <a:ext uri="{FF2B5EF4-FFF2-40B4-BE49-F238E27FC236}">
                <a16:creationId xmlns:a16="http://schemas.microsoft.com/office/drawing/2014/main" id="{45E15F11-A1CE-4E87-9519-F1CDA8A9DD4A}"/>
              </a:ext>
            </a:extLst>
          </p:cNvPr>
          <p:cNvSpPr/>
          <p:nvPr/>
        </p:nvSpPr>
        <p:spPr>
          <a:xfrm>
            <a:off x="5472260" y="2543834"/>
            <a:ext cx="52373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6" name="object 20">
            <a:extLst>
              <a:ext uri="{FF2B5EF4-FFF2-40B4-BE49-F238E27FC236}">
                <a16:creationId xmlns:a16="http://schemas.microsoft.com/office/drawing/2014/main" id="{8F38B575-DBFD-4D47-9313-72B41FD83939}"/>
              </a:ext>
            </a:extLst>
          </p:cNvPr>
          <p:cNvSpPr/>
          <p:nvPr/>
        </p:nvSpPr>
        <p:spPr>
          <a:xfrm>
            <a:off x="5471037" y="2809192"/>
            <a:ext cx="82498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7" name="object 20">
            <a:extLst>
              <a:ext uri="{FF2B5EF4-FFF2-40B4-BE49-F238E27FC236}">
                <a16:creationId xmlns:a16="http://schemas.microsoft.com/office/drawing/2014/main" id="{FDAF2BF6-AE77-4A9A-BEB4-B73CB0DF1E56}"/>
              </a:ext>
            </a:extLst>
          </p:cNvPr>
          <p:cNvSpPr/>
          <p:nvPr/>
        </p:nvSpPr>
        <p:spPr>
          <a:xfrm>
            <a:off x="5469822" y="3094922"/>
            <a:ext cx="8262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8" name="object 20">
            <a:extLst>
              <a:ext uri="{FF2B5EF4-FFF2-40B4-BE49-F238E27FC236}">
                <a16:creationId xmlns:a16="http://schemas.microsoft.com/office/drawing/2014/main" id="{59DF5101-9689-485B-BA88-F1B1C3F3EBBE}"/>
              </a:ext>
            </a:extLst>
          </p:cNvPr>
          <p:cNvSpPr/>
          <p:nvPr/>
        </p:nvSpPr>
        <p:spPr>
          <a:xfrm>
            <a:off x="5469821" y="3369207"/>
            <a:ext cx="46107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9" name="object 20">
            <a:extLst>
              <a:ext uri="{FF2B5EF4-FFF2-40B4-BE49-F238E27FC236}">
                <a16:creationId xmlns:a16="http://schemas.microsoft.com/office/drawing/2014/main" id="{5FC5B047-E385-4171-B05E-B51E8CA94DC9}"/>
              </a:ext>
            </a:extLst>
          </p:cNvPr>
          <p:cNvSpPr/>
          <p:nvPr/>
        </p:nvSpPr>
        <p:spPr>
          <a:xfrm>
            <a:off x="5469823" y="3644939"/>
            <a:ext cx="6761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0" name="object 20">
            <a:extLst>
              <a:ext uri="{FF2B5EF4-FFF2-40B4-BE49-F238E27FC236}">
                <a16:creationId xmlns:a16="http://schemas.microsoft.com/office/drawing/2014/main" id="{5612C4A2-98AE-4E7B-AD63-AC2675C6C685}"/>
              </a:ext>
            </a:extLst>
          </p:cNvPr>
          <p:cNvSpPr/>
          <p:nvPr/>
        </p:nvSpPr>
        <p:spPr>
          <a:xfrm>
            <a:off x="5469823" y="3911475"/>
            <a:ext cx="9143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2" name="object 20">
            <a:extLst>
              <a:ext uri="{FF2B5EF4-FFF2-40B4-BE49-F238E27FC236}">
                <a16:creationId xmlns:a16="http://schemas.microsoft.com/office/drawing/2014/main" id="{504FC281-24AD-42CB-ACBB-2CDF4887728E}"/>
              </a:ext>
            </a:extLst>
          </p:cNvPr>
          <p:cNvSpPr/>
          <p:nvPr/>
        </p:nvSpPr>
        <p:spPr>
          <a:xfrm>
            <a:off x="4152625" y="4188431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3" name="object 20">
            <a:extLst>
              <a:ext uri="{FF2B5EF4-FFF2-40B4-BE49-F238E27FC236}">
                <a16:creationId xmlns:a16="http://schemas.microsoft.com/office/drawing/2014/main" id="{EAAF80B2-E105-4EDC-9198-B88E6BE8DEB6}"/>
              </a:ext>
            </a:extLst>
          </p:cNvPr>
          <p:cNvSpPr/>
          <p:nvPr/>
        </p:nvSpPr>
        <p:spPr>
          <a:xfrm>
            <a:off x="5469911" y="4188431"/>
            <a:ext cx="52607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5" name="Picture 4" descr="Южная Корея – Бесплатные иконки: флаги">
            <a:extLst>
              <a:ext uri="{FF2B5EF4-FFF2-40B4-BE49-F238E27FC236}">
                <a16:creationId xmlns:a16="http://schemas.microsoft.com/office/drawing/2014/main" id="{A13B2198-3651-4FC2-8EB1-B9ED88E5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268580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6" descr="Япония – Бесплатные иконки: флаги">
            <a:extLst>
              <a:ext uri="{FF2B5EF4-FFF2-40B4-BE49-F238E27FC236}">
                <a16:creationId xmlns:a16="http://schemas.microsoft.com/office/drawing/2014/main" id="{682D95E7-19BE-454C-BBF4-0F382BA5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834334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талия – Бесплатные иконки: флаги">
            <a:extLst>
              <a:ext uri="{FF2B5EF4-FFF2-40B4-BE49-F238E27FC236}">
                <a16:creationId xmlns:a16="http://schemas.microsoft.com/office/drawing/2014/main" id="{98A396E4-F1CE-4412-A1C0-9BF15251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6" y="3121241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оединенные Штаты Америки – Бесплатные иконки: флаги">
            <a:extLst>
              <a:ext uri="{FF2B5EF4-FFF2-40B4-BE49-F238E27FC236}">
                <a16:creationId xmlns:a16="http://schemas.microsoft.com/office/drawing/2014/main" id="{1B2DDA16-CDD7-4B99-82E9-568FCFE5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4" y="3393881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Германия – Бесплатные иконки: флаги">
            <a:extLst>
              <a:ext uri="{FF2B5EF4-FFF2-40B4-BE49-F238E27FC236}">
                <a16:creationId xmlns:a16="http://schemas.microsoft.com/office/drawing/2014/main" id="{BE63B8D3-1628-442D-864F-456E325A8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7" y="3909994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object 20">
            <a:extLst>
              <a:ext uri="{FF2B5EF4-FFF2-40B4-BE49-F238E27FC236}">
                <a16:creationId xmlns:a16="http://schemas.microsoft.com/office/drawing/2014/main" id="{0837DA6A-41ED-491E-94A5-92BAF87069D5}"/>
              </a:ext>
            </a:extLst>
          </p:cNvPr>
          <p:cNvSpPr/>
          <p:nvPr/>
        </p:nvSpPr>
        <p:spPr>
          <a:xfrm>
            <a:off x="2829931" y="3904548"/>
            <a:ext cx="256586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32" name="Graphic 4">
            <a:extLst>
              <a:ext uri="{FF2B5EF4-FFF2-40B4-BE49-F238E27FC236}">
                <a16:creationId xmlns:a16="http://schemas.microsoft.com/office/drawing/2014/main" id="{085373FB-3CDB-4208-913F-CFFDA91C07C1}"/>
              </a:ext>
            </a:extLst>
          </p:cNvPr>
          <p:cNvGrpSpPr/>
          <p:nvPr/>
        </p:nvGrpSpPr>
        <p:grpSpPr>
          <a:xfrm>
            <a:off x="8339527" y="2283342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3" name="Freeform: Shape 6">
              <a:extLst>
                <a:ext uri="{FF2B5EF4-FFF2-40B4-BE49-F238E27FC236}">
                  <a16:creationId xmlns:a16="http://schemas.microsoft.com/office/drawing/2014/main" id="{CF09C5A5-B237-49B2-ADAD-94BE75D55D5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7">
              <a:extLst>
                <a:ext uri="{FF2B5EF4-FFF2-40B4-BE49-F238E27FC236}">
                  <a16:creationId xmlns:a16="http://schemas.microsoft.com/office/drawing/2014/main" id="{30D212D5-4775-4610-940D-5BA0D9C180AD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8">
              <a:extLst>
                <a:ext uri="{FF2B5EF4-FFF2-40B4-BE49-F238E27FC236}">
                  <a16:creationId xmlns:a16="http://schemas.microsoft.com/office/drawing/2014/main" id="{87E9011D-3A19-4890-B7F4-9C7F7B2FA95F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9">
              <a:extLst>
                <a:ext uri="{FF2B5EF4-FFF2-40B4-BE49-F238E27FC236}">
                  <a16:creationId xmlns:a16="http://schemas.microsoft.com/office/drawing/2014/main" id="{647DC3EF-F160-43DB-A261-8594A7A0F7C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0">
              <a:extLst>
                <a:ext uri="{FF2B5EF4-FFF2-40B4-BE49-F238E27FC236}">
                  <a16:creationId xmlns:a16="http://schemas.microsoft.com/office/drawing/2014/main" id="{ED6F6CB7-69CE-4F9A-B460-0EF5166F925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11">
              <a:extLst>
                <a:ext uri="{FF2B5EF4-FFF2-40B4-BE49-F238E27FC236}">
                  <a16:creationId xmlns:a16="http://schemas.microsoft.com/office/drawing/2014/main" id="{39915D6A-EED6-486D-9FC7-4D78A7BA8F05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1" name="Freeform: Shape 12">
              <a:extLst>
                <a:ext uri="{FF2B5EF4-FFF2-40B4-BE49-F238E27FC236}">
                  <a16:creationId xmlns:a16="http://schemas.microsoft.com/office/drawing/2014/main" id="{109AB988-96B5-4356-96D4-6EB4B007E18D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13">
              <a:extLst>
                <a:ext uri="{FF2B5EF4-FFF2-40B4-BE49-F238E27FC236}">
                  <a16:creationId xmlns:a16="http://schemas.microsoft.com/office/drawing/2014/main" id="{EFBEA06A-BCE6-485B-9AA4-6E01A5AE3CCC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3" name="Freeform: Shape 14">
              <a:extLst>
                <a:ext uri="{FF2B5EF4-FFF2-40B4-BE49-F238E27FC236}">
                  <a16:creationId xmlns:a16="http://schemas.microsoft.com/office/drawing/2014/main" id="{8072B0D9-8DEA-4E83-B8A1-A8C8FF55B2D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5">
              <a:extLst>
                <a:ext uri="{FF2B5EF4-FFF2-40B4-BE49-F238E27FC236}">
                  <a16:creationId xmlns:a16="http://schemas.microsoft.com/office/drawing/2014/main" id="{AA24E1B8-7492-4A98-B971-4B1CC467A8C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6">
              <a:extLst>
                <a:ext uri="{FF2B5EF4-FFF2-40B4-BE49-F238E27FC236}">
                  <a16:creationId xmlns:a16="http://schemas.microsoft.com/office/drawing/2014/main" id="{A26C9A86-3040-4C07-A451-E2DAF534DE7B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17">
              <a:extLst>
                <a:ext uri="{FF2B5EF4-FFF2-40B4-BE49-F238E27FC236}">
                  <a16:creationId xmlns:a16="http://schemas.microsoft.com/office/drawing/2014/main" id="{765A8A1A-4195-43C5-82DA-96BF6BBA45DA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18">
              <a:extLst>
                <a:ext uri="{FF2B5EF4-FFF2-40B4-BE49-F238E27FC236}">
                  <a16:creationId xmlns:a16="http://schemas.microsoft.com/office/drawing/2014/main" id="{EA37A84E-64FE-4E93-93D7-992FDACE44D4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9">
              <a:extLst>
                <a:ext uri="{FF2B5EF4-FFF2-40B4-BE49-F238E27FC236}">
                  <a16:creationId xmlns:a16="http://schemas.microsoft.com/office/drawing/2014/main" id="{31C54658-1837-4235-98FB-D44B45074752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20">
              <a:extLst>
                <a:ext uri="{FF2B5EF4-FFF2-40B4-BE49-F238E27FC236}">
                  <a16:creationId xmlns:a16="http://schemas.microsoft.com/office/drawing/2014/main" id="{2829B2CA-6FCC-433E-B291-E198731DB0A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0" name="Freeform: Shape 21">
              <a:extLst>
                <a:ext uri="{FF2B5EF4-FFF2-40B4-BE49-F238E27FC236}">
                  <a16:creationId xmlns:a16="http://schemas.microsoft.com/office/drawing/2014/main" id="{7EB393E9-A7F1-46DE-AB75-F40D8B6BF551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1" name="Freeform: Shape 22">
              <a:extLst>
                <a:ext uri="{FF2B5EF4-FFF2-40B4-BE49-F238E27FC236}">
                  <a16:creationId xmlns:a16="http://schemas.microsoft.com/office/drawing/2014/main" id="{806EF5FA-7C77-49A2-8167-F4F15316A57A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2" name="Table 24">
            <a:extLst>
              <a:ext uri="{FF2B5EF4-FFF2-40B4-BE49-F238E27FC236}">
                <a16:creationId xmlns:a16="http://schemas.microsoft.com/office/drawing/2014/main" id="{A418FE91-5673-4C5D-85ED-8002F4992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38766"/>
              </p:ext>
            </p:extLst>
          </p:nvPr>
        </p:nvGraphicFramePr>
        <p:xfrm>
          <a:off x="7346461" y="3375392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15 250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3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53" name="Rectangle 21">
            <a:extLst>
              <a:ext uri="{FF2B5EF4-FFF2-40B4-BE49-F238E27FC236}">
                <a16:creationId xmlns:a16="http://schemas.microsoft.com/office/drawing/2014/main" id="{39978935-C7B4-409B-B365-02D9630B67F5}"/>
              </a:ext>
            </a:extLst>
          </p:cNvPr>
          <p:cNvSpPr/>
          <p:nvPr/>
        </p:nvSpPr>
        <p:spPr>
          <a:xfrm>
            <a:off x="10532922" y="2411618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Tashkent region</a:t>
            </a:r>
          </a:p>
        </p:txBody>
      </p:sp>
      <p:cxnSp>
        <p:nvCxnSpPr>
          <p:cNvPr id="154" name="Connector: Elbow 26">
            <a:extLst>
              <a:ext uri="{FF2B5EF4-FFF2-40B4-BE49-F238E27FC236}">
                <a16:creationId xmlns:a16="http://schemas.microsoft.com/office/drawing/2014/main" id="{A6E55200-B965-4E4F-AAB2-120DA2DE5909}"/>
              </a:ext>
            </a:extLst>
          </p:cNvPr>
          <p:cNvCxnSpPr>
            <a:cxnSpLocks/>
          </p:cNvCxnSpPr>
          <p:nvPr/>
        </p:nvCxnSpPr>
        <p:spPr>
          <a:xfrm rot="5400000">
            <a:off x="10666275" y="2864354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3900D48E-17E2-4B81-8B0C-A58F12682E99}"/>
              </a:ext>
            </a:extLst>
          </p:cNvPr>
          <p:cNvSpPr txBox="1"/>
          <p:nvPr/>
        </p:nvSpPr>
        <p:spPr>
          <a:xfrm>
            <a:off x="6998452" y="208946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2050" name="Picture 2" descr="Тайвань – Бесплатные иконки: флаги">
            <a:extLst>
              <a:ext uri="{FF2B5EF4-FFF2-40B4-BE49-F238E27FC236}">
                <a16:creationId xmlns:a16="http://schemas.microsoft.com/office/drawing/2014/main" id="{27CE3424-84D5-415D-BB49-DC47089C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4" y="3656629"/>
            <a:ext cx="145846" cy="1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86687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4836</TotalTime>
  <Words>604</Words>
  <Application>Microsoft Office PowerPoint</Application>
  <PresentationFormat>Широкоэкранный</PresentationFormat>
  <Paragraphs>159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Djapakov Miyrbek</cp:lastModifiedBy>
  <cp:revision>134</cp:revision>
  <dcterms:created xsi:type="dcterms:W3CDTF">2024-07-25T07:55:13Z</dcterms:created>
  <dcterms:modified xsi:type="dcterms:W3CDTF">2025-04-27T14:21:41Z</dcterms:modified>
</cp:coreProperties>
</file>