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microsoft.com/office/2007/relationships/diagramDrawing" Target="../diagrams/drawing2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8977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81422" y="189973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range hood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plastic parts, chip, filter and etc.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6105" y="367967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09325" y="423698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09325" y="4813591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powers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44865" y="491500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44865" y="4054883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51074" y="404409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54234" y="404409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51073" y="397586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69442" y="397186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69442" y="467583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18 million units of range hood components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45258"/>
            <a:ext cx="59493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>
                <a:solidFill>
                  <a:srgbClr val="00425F"/>
                </a:solidFill>
                <a:latin typeface="Montserrat" pitchFamily="2" charset="-52"/>
                <a:cs typeface="Arial MT"/>
              </a:rPr>
              <a:t>range hood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components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54234" y="475502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51073" y="475502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37819" y="467513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9" y="413843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9" y="475664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7" y="487039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64" y="405797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93806"/>
              </p:ext>
            </p:extLst>
          </p:nvPr>
        </p:nvGraphicFramePr>
        <p:xfrm>
          <a:off x="223226" y="36613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8955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533536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range hood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090248" y="6170477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156373" y="582617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195601" y="6264722"/>
            <a:ext cx="9653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666228" y="6255198"/>
            <a:ext cx="8755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17340" y="6251484"/>
            <a:ext cx="9172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606105" y="6251484"/>
            <a:ext cx="9957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70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762408" y="582617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35161" y="582617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198024" y="5765217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71286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ject 26">
            <a:extLst>
              <a:ext uri="{FF2B5EF4-FFF2-40B4-BE49-F238E27FC236}">
                <a16:creationId xmlns:a16="http://schemas.microsoft.com/office/drawing/2014/main" id="{CBF6AF9B-E35C-4720-81C2-63BB0E512D23}"/>
              </a:ext>
            </a:extLst>
          </p:cNvPr>
          <p:cNvSpPr txBox="1"/>
          <p:nvPr/>
        </p:nvSpPr>
        <p:spPr>
          <a:xfrm>
            <a:off x="6754041" y="3054556"/>
            <a:ext cx="1459720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Production of </a:t>
            </a:r>
          </a:p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parts and filters</a:t>
            </a:r>
          </a:p>
        </p:txBody>
      </p:sp>
      <p:sp>
        <p:nvSpPr>
          <p:cNvPr id="86" name="object 27">
            <a:extLst>
              <a:ext uri="{FF2B5EF4-FFF2-40B4-BE49-F238E27FC236}">
                <a16:creationId xmlns:a16="http://schemas.microsoft.com/office/drawing/2014/main" id="{7E6EBEC3-CA75-4907-A402-1C712FA49120}"/>
              </a:ext>
            </a:extLst>
          </p:cNvPr>
          <p:cNvSpPr txBox="1"/>
          <p:nvPr/>
        </p:nvSpPr>
        <p:spPr>
          <a:xfrm>
            <a:off x="8393893" y="3060968"/>
            <a:ext cx="145972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Assembling the </a:t>
            </a:r>
            <a:b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connecting parts</a:t>
            </a:r>
          </a:p>
        </p:txBody>
      </p:sp>
      <p:sp>
        <p:nvSpPr>
          <p:cNvPr id="87" name="object 28">
            <a:extLst>
              <a:ext uri="{FF2B5EF4-FFF2-40B4-BE49-F238E27FC236}">
                <a16:creationId xmlns:a16="http://schemas.microsoft.com/office/drawing/2014/main" id="{6F72EB69-368A-40FD-A303-69BF0B88D717}"/>
              </a:ext>
            </a:extLst>
          </p:cNvPr>
          <p:cNvSpPr txBox="1"/>
          <p:nvPr/>
        </p:nvSpPr>
        <p:spPr>
          <a:xfrm>
            <a:off x="9931368" y="3065229"/>
            <a:ext cx="165040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packaging and logistics</a:t>
            </a:r>
          </a:p>
        </p:txBody>
      </p:sp>
      <p:sp>
        <p:nvSpPr>
          <p:cNvPr id="89" name="object 25">
            <a:extLst>
              <a:ext uri="{FF2B5EF4-FFF2-40B4-BE49-F238E27FC236}">
                <a16:creationId xmlns:a16="http://schemas.microsoft.com/office/drawing/2014/main" id="{800236F6-B877-4821-80BD-2D1ED356D3D5}"/>
              </a:ext>
            </a:extLst>
          </p:cNvPr>
          <p:cNvSpPr txBox="1"/>
          <p:nvPr/>
        </p:nvSpPr>
        <p:spPr>
          <a:xfrm>
            <a:off x="5263878" y="3060968"/>
            <a:ext cx="1208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Design and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development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90" name="object 10">
            <a:extLst>
              <a:ext uri="{FF2B5EF4-FFF2-40B4-BE49-F238E27FC236}">
                <a16:creationId xmlns:a16="http://schemas.microsoft.com/office/drawing/2014/main" id="{5045FEEC-47D0-4088-88D3-93BD3FD42EC6}"/>
              </a:ext>
            </a:extLst>
          </p:cNvPr>
          <p:cNvGrpSpPr/>
          <p:nvPr/>
        </p:nvGrpSpPr>
        <p:grpSpPr>
          <a:xfrm>
            <a:off x="5090248" y="2038735"/>
            <a:ext cx="6362034" cy="941666"/>
            <a:chOff x="482733" y="5169661"/>
            <a:chExt cx="5066386" cy="895070"/>
          </a:xfrm>
        </p:grpSpPr>
        <p:pic>
          <p:nvPicPr>
            <p:cNvPr id="96" name="object 11">
              <a:extLst>
                <a:ext uri="{FF2B5EF4-FFF2-40B4-BE49-F238E27FC236}">
                  <a16:creationId xmlns:a16="http://schemas.microsoft.com/office/drawing/2014/main" id="{3FA131B2-4467-4783-AF47-656BA6FAC0E0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03" y="5170129"/>
              <a:ext cx="1146171" cy="894602"/>
            </a:xfrm>
            <a:prstGeom prst="flowChartOffpageConnector">
              <a:avLst/>
            </a:prstGeom>
          </p:spPr>
        </p:pic>
        <p:pic>
          <p:nvPicPr>
            <p:cNvPr id="97" name="object 12">
              <a:extLst>
                <a:ext uri="{FF2B5EF4-FFF2-40B4-BE49-F238E27FC236}">
                  <a16:creationId xmlns:a16="http://schemas.microsoft.com/office/drawing/2014/main" id="{1E07831B-50CC-4CFB-A06D-F99DC8855224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733" y="5171503"/>
              <a:ext cx="1146171" cy="887298"/>
            </a:xfrm>
            <a:prstGeom prst="flowChartOffpageConnector">
              <a:avLst/>
            </a:prstGeom>
          </p:spPr>
        </p:pic>
        <p:pic>
          <p:nvPicPr>
            <p:cNvPr id="98" name="object 13">
              <a:extLst>
                <a:ext uri="{FF2B5EF4-FFF2-40B4-BE49-F238E27FC236}">
                  <a16:creationId xmlns:a16="http://schemas.microsoft.com/office/drawing/2014/main" id="{52C57075-6F44-43E4-A25B-5C0BBB3D03C8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61633" y="5170128"/>
              <a:ext cx="1052951" cy="890650"/>
            </a:xfrm>
            <a:prstGeom prst="flowChartOffpageConnector">
              <a:avLst/>
            </a:prstGeom>
          </p:spPr>
        </p:pic>
        <p:pic>
          <p:nvPicPr>
            <p:cNvPr id="99" name="object 14">
              <a:extLst>
                <a:ext uri="{FF2B5EF4-FFF2-40B4-BE49-F238E27FC236}">
                  <a16:creationId xmlns:a16="http://schemas.microsoft.com/office/drawing/2014/main" id="{8EDBBB33-E924-4A44-913C-629901E81E08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7" y="5169661"/>
              <a:ext cx="1146172" cy="886120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1979" y="2071701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30719" y="682976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25049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25049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13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2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51889" y="417379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Range hood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266288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48816"/>
              </p:ext>
            </p:extLst>
          </p:nvPr>
        </p:nvGraphicFramePr>
        <p:xfrm>
          <a:off x="7266028" y="33752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Jizzakh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872036" y="374999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 err="1">
                <a:solidFill>
                  <a:srgbClr val="00425F"/>
                </a:solidFill>
                <a:latin typeface="Montserrat" pitchFamily="2" charset="-52"/>
              </a:rPr>
              <a:t>Jizzakh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  <a:stCxn id="111" idx="0"/>
            <a:endCxn id="102" idx="285"/>
          </p:cNvCxnSpPr>
          <p:nvPr/>
        </p:nvCxnSpPr>
        <p:spPr>
          <a:xfrm rot="16200000" flipV="1">
            <a:off x="10760689" y="3075038"/>
            <a:ext cx="438145" cy="911764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9190" y="2042776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-462949" y="188667"/>
            <a:ext cx="1039897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range hood components</a:t>
            </a:r>
            <a:r>
              <a:rPr lang="en-US" spc="-25" dirty="0"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43588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20718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range hood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658554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range 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hood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83709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Poland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0,5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502480"/>
            <a:ext cx="124839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4" y="2489624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2"/>
            <a:ext cx="415770" cy="1453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30208"/>
            <a:ext cx="3242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4" y="3304493"/>
            <a:ext cx="292556" cy="12312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8" y="3580225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7" y="3846761"/>
            <a:ext cx="204845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03E32EAC-4BDD-426F-AE3F-445B9E3D0A81}"/>
              </a:ext>
            </a:extLst>
          </p:cNvPr>
          <p:cNvSpPr/>
          <p:nvPr/>
        </p:nvSpPr>
        <p:spPr>
          <a:xfrm>
            <a:off x="2842992" y="2202364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5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7" y="3307957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583689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2" y="2205929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59" y="2482585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3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07957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2" y="3583689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0" y="4127181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4" name="object 20">
            <a:extLst>
              <a:ext uri="{FF2B5EF4-FFF2-40B4-BE49-F238E27FC236}">
                <a16:creationId xmlns:a16="http://schemas.microsoft.com/office/drawing/2014/main" id="{AF1607C7-683E-46E7-AA33-C43A9671E282}"/>
              </a:ext>
            </a:extLst>
          </p:cNvPr>
          <p:cNvSpPr/>
          <p:nvPr/>
        </p:nvSpPr>
        <p:spPr>
          <a:xfrm>
            <a:off x="1520208" y="413024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219779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>
            <a:extLst>
              <a:ext uri="{FF2B5EF4-FFF2-40B4-BE49-F238E27FC236}">
                <a16:creationId xmlns:a16="http://schemas.microsoft.com/office/drawing/2014/main" id="{A3B8F93D-3775-4876-A208-5949C515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065070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>
            <a:extLst>
              <a:ext uri="{FF2B5EF4-FFF2-40B4-BE49-F238E27FC236}">
                <a16:creationId xmlns:a16="http://schemas.microsoft.com/office/drawing/2014/main" id="{893ED9FE-A6AD-4EB2-BF95-5034CCFD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337814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B436C302-AB28-47CA-8412-327119C190EC}"/>
              </a:ext>
            </a:extLst>
          </p:cNvPr>
          <p:cNvSpPr/>
          <p:nvPr/>
        </p:nvSpPr>
        <p:spPr>
          <a:xfrm>
            <a:off x="2829080" y="3040037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445A7-1294-419D-A199-9E77AB7E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58894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AC89A3D-ED02-4619-B014-305F616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840123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>
            <a:extLst>
              <a:ext uri="{FF2B5EF4-FFF2-40B4-BE49-F238E27FC236}">
                <a16:creationId xmlns:a16="http://schemas.microsoft.com/office/drawing/2014/main" id="{F261FAF0-394B-460F-8904-6035EBEA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2769185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642</Words>
  <Application>Microsoft Office PowerPoint</Application>
  <PresentationFormat>Широкоэкранный</PresentationFormat>
  <Paragraphs>167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139</cp:revision>
  <dcterms:created xsi:type="dcterms:W3CDTF">2024-07-25T07:55:13Z</dcterms:created>
  <dcterms:modified xsi:type="dcterms:W3CDTF">2025-04-27T14:29:26Z</dcterms:modified>
</cp:coreProperties>
</file>