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A7CB"/>
    <a:srgbClr val="F9F9F9"/>
    <a:srgbClr val="8FD7CD"/>
    <a:srgbClr val="7CD1CD"/>
    <a:srgbClr val="5BC4BF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91" autoAdjust="0"/>
    <p:restoredTop sz="94555" autoAdjust="0"/>
  </p:normalViewPr>
  <p:slideViewPr>
    <p:cSldViewPr snapToGrid="0">
      <p:cViewPr varScale="1">
        <p:scale>
          <a:sx n="69" d="100"/>
          <a:sy n="69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-972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10" Type="http://schemas.microsoft.com/office/2007/relationships/diagramDrawing" Target="../diagrams/drawing2.xml"/><Relationship Id="rId19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611111" cy="5852748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900716" y="216165"/>
            <a:ext cx="4914014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transformer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55061"/>
            <a:ext cx="2207260" cy="53450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Transformer production </a:t>
            </a:r>
            <a:endParaRPr lang="en-US"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8838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151233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708544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285151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sizes and standards 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38656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526443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51565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515656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4742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4342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147391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 model: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complex with a capacity of 20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kW transformer capacity per year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448527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transformer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22658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2658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14669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609994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мер ">
            <a:extLst>
              <a:ext uri="{FF2B5EF4-FFF2-40B4-BE49-F238E27FC236}">
                <a16:creationId xmlns:a16="http://schemas.microsoft.com/office/drawing/2014/main" id="{50B48A78-B522-4E36-848E-EC82D7AC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37" y="422820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41954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29535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504751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648449"/>
              </p:ext>
            </p:extLst>
          </p:nvPr>
        </p:nvGraphicFramePr>
        <p:xfrm>
          <a:off x="223226" y="3610589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4" name="object 4">
            <a:extLst>
              <a:ext uri="{FF2B5EF4-FFF2-40B4-BE49-F238E27FC236}">
                <a16:creationId xmlns:a16="http://schemas.microsoft.com/office/drawing/2014/main" id="{45A3E7E7-38B0-4C18-8425-42CAF967B8EE}"/>
              </a:ext>
            </a:extLst>
          </p:cNvPr>
          <p:cNvSpPr/>
          <p:nvPr/>
        </p:nvSpPr>
        <p:spPr>
          <a:xfrm>
            <a:off x="5124098" y="2004165"/>
            <a:ext cx="6832952" cy="885426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5" name="object 25">
            <a:extLst>
              <a:ext uri="{FF2B5EF4-FFF2-40B4-BE49-F238E27FC236}">
                <a16:creationId xmlns:a16="http://schemas.microsoft.com/office/drawing/2014/main" id="{EE640577-C1E5-4ADB-BC5F-C53A25548A77}"/>
              </a:ext>
            </a:extLst>
          </p:cNvPr>
          <p:cNvSpPr txBox="1"/>
          <p:nvPr/>
        </p:nvSpPr>
        <p:spPr>
          <a:xfrm>
            <a:off x="5211407" y="2256093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Design and planning of transformer</a:t>
            </a:r>
          </a:p>
        </p:txBody>
      </p:sp>
      <p:sp>
        <p:nvSpPr>
          <p:cNvPr id="76" name="object 26">
            <a:extLst>
              <a:ext uri="{FF2B5EF4-FFF2-40B4-BE49-F238E27FC236}">
                <a16:creationId xmlns:a16="http://schemas.microsoft.com/office/drawing/2014/main" id="{17AA6861-F80A-414B-AB0D-9BB48EB8E93B}"/>
              </a:ext>
            </a:extLst>
          </p:cNvPr>
          <p:cNvSpPr txBox="1"/>
          <p:nvPr/>
        </p:nvSpPr>
        <p:spPr>
          <a:xfrm>
            <a:off x="7069238" y="2171454"/>
            <a:ext cx="1459720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Production of windings and magnetic cores</a:t>
            </a:r>
          </a:p>
        </p:txBody>
      </p:sp>
      <p:sp>
        <p:nvSpPr>
          <p:cNvPr id="80" name="object 27">
            <a:extLst>
              <a:ext uri="{FF2B5EF4-FFF2-40B4-BE49-F238E27FC236}">
                <a16:creationId xmlns:a16="http://schemas.microsoft.com/office/drawing/2014/main" id="{BB6CDBB4-CA2F-44DD-A86F-EC8FF81ED2AF}"/>
              </a:ext>
            </a:extLst>
          </p:cNvPr>
          <p:cNvSpPr txBox="1"/>
          <p:nvPr/>
        </p:nvSpPr>
        <p:spPr>
          <a:xfrm>
            <a:off x="8749686" y="2268792"/>
            <a:ext cx="137022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Transformer assembly</a:t>
            </a:r>
          </a:p>
        </p:txBody>
      </p:sp>
      <p:sp>
        <p:nvSpPr>
          <p:cNvPr id="81" name="object 28">
            <a:extLst>
              <a:ext uri="{FF2B5EF4-FFF2-40B4-BE49-F238E27FC236}">
                <a16:creationId xmlns:a16="http://schemas.microsoft.com/office/drawing/2014/main" id="{AE950A11-0F32-4FD8-991B-A60CE0B64A37}"/>
              </a:ext>
            </a:extLst>
          </p:cNvPr>
          <p:cNvSpPr txBox="1"/>
          <p:nvPr/>
        </p:nvSpPr>
        <p:spPr>
          <a:xfrm>
            <a:off x="10467634" y="2264559"/>
            <a:ext cx="157175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Verification and Testing</a:t>
            </a: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D0191CBC-58E6-43A3-B96A-6DB91792B39A}"/>
              </a:ext>
            </a:extLst>
          </p:cNvPr>
          <p:cNvSpPr txBox="1"/>
          <p:nvPr/>
        </p:nvSpPr>
        <p:spPr>
          <a:xfrm>
            <a:off x="289159" y="1909131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94" name="object 29">
            <a:extLst>
              <a:ext uri="{FF2B5EF4-FFF2-40B4-BE49-F238E27FC236}">
                <a16:creationId xmlns:a16="http://schemas.microsoft.com/office/drawing/2014/main" id="{3A701E83-3D4E-4F52-9A79-427A950192A7}"/>
              </a:ext>
            </a:extLst>
          </p:cNvPr>
          <p:cNvSpPr txBox="1"/>
          <p:nvPr/>
        </p:nvSpPr>
        <p:spPr>
          <a:xfrm>
            <a:off x="5076473" y="5036888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transformers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0F611AB2-96C8-4DEA-A780-FCE87750D6BE}"/>
              </a:ext>
            </a:extLst>
          </p:cNvPr>
          <p:cNvCxnSpPr>
            <a:cxnSpLocks/>
          </p:cNvCxnSpPr>
          <p:nvPr/>
        </p:nvCxnSpPr>
        <p:spPr>
          <a:xfrm>
            <a:off x="5064845" y="5750141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65BF20FC-E732-4737-AC1A-2C8136532C7E}"/>
              </a:ext>
            </a:extLst>
          </p:cNvPr>
          <p:cNvCxnSpPr>
            <a:cxnSpLocks/>
          </p:cNvCxnSpPr>
          <p:nvPr/>
        </p:nvCxnSpPr>
        <p:spPr>
          <a:xfrm>
            <a:off x="5064845" y="6193553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44AEC77-0A11-4E90-B1F6-055E4D5D2B4C}"/>
              </a:ext>
            </a:extLst>
          </p:cNvPr>
          <p:cNvSpPr/>
          <p:nvPr/>
        </p:nvSpPr>
        <p:spPr>
          <a:xfrm>
            <a:off x="5130970" y="5405841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BC74B9CD-6AEE-47D1-B462-679CE4061DDA}"/>
              </a:ext>
            </a:extLst>
          </p:cNvPr>
          <p:cNvSpPr/>
          <p:nvPr/>
        </p:nvSpPr>
        <p:spPr>
          <a:xfrm>
            <a:off x="5170198" y="5844386"/>
            <a:ext cx="9957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70 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USD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4629D73F-F21E-4796-82F6-5DABEFA2E911}"/>
              </a:ext>
            </a:extLst>
          </p:cNvPr>
          <p:cNvSpPr/>
          <p:nvPr/>
        </p:nvSpPr>
        <p:spPr>
          <a:xfrm>
            <a:off x="6640825" y="5834862"/>
            <a:ext cx="95731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16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B95DE877-DF20-4360-ACD8-DAA3B1B90C4E}"/>
              </a:ext>
            </a:extLst>
          </p:cNvPr>
          <p:cNvSpPr/>
          <p:nvPr/>
        </p:nvSpPr>
        <p:spPr>
          <a:xfrm>
            <a:off x="8091937" y="5831148"/>
            <a:ext cx="990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96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F948A659-17BB-47AB-8DF6-35DB4E17BBDE}"/>
              </a:ext>
            </a:extLst>
          </p:cNvPr>
          <p:cNvSpPr/>
          <p:nvPr/>
        </p:nvSpPr>
        <p:spPr>
          <a:xfrm>
            <a:off x="9536619" y="5831148"/>
            <a:ext cx="10839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00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C24915A1-0E14-4E64-BAEF-6E1CB9B1F61C}"/>
              </a:ext>
            </a:extLst>
          </p:cNvPr>
          <p:cNvSpPr/>
          <p:nvPr/>
        </p:nvSpPr>
        <p:spPr>
          <a:xfrm>
            <a:off x="6737005" y="5405841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6064916C-880E-4584-8067-0E937AB4B1B5}"/>
              </a:ext>
            </a:extLst>
          </p:cNvPr>
          <p:cNvSpPr/>
          <p:nvPr/>
        </p:nvSpPr>
        <p:spPr>
          <a:xfrm>
            <a:off x="8209758" y="5405841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63AB3B29-C55A-419E-96D6-F2AAA7BC0B54}"/>
              </a:ext>
            </a:extLst>
          </p:cNvPr>
          <p:cNvSpPr/>
          <p:nvPr/>
        </p:nvSpPr>
        <p:spPr>
          <a:xfrm>
            <a:off x="9172621" y="5344881"/>
            <a:ext cx="17034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(including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 region)</a:t>
            </a:r>
          </a:p>
        </p:txBody>
      </p: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B95974C4-CA87-4763-A691-4FCDFB226975}"/>
              </a:ext>
            </a:extLst>
          </p:cNvPr>
          <p:cNvCxnSpPr>
            <a:cxnSpLocks/>
          </p:cNvCxnSpPr>
          <p:nvPr/>
        </p:nvCxnSpPr>
        <p:spPr>
          <a:xfrm>
            <a:off x="5080706" y="5313691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160600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30310" y="772833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318225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318225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206559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197034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043060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830310" y="4220354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electrical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bject 13">
            <a:extLst>
              <a:ext uri="{FF2B5EF4-FFF2-40B4-BE49-F238E27FC236}">
                <a16:creationId xmlns:a16="http://schemas.microsoft.com/office/drawing/2014/main" id="{8755F83C-525C-4A48-AA66-9DA55F41231C}"/>
              </a:ext>
            </a:extLst>
          </p:cNvPr>
          <p:cNvSpPr txBox="1"/>
          <p:nvPr/>
        </p:nvSpPr>
        <p:spPr>
          <a:xfrm>
            <a:off x="245773" y="4649854"/>
            <a:ext cx="6563519" cy="17667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Transformer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Growing residential construction sector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Building on existing infrastructure and distribution networks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90" name="Graphic 4">
            <a:extLst>
              <a:ext uri="{FF2B5EF4-FFF2-40B4-BE49-F238E27FC236}">
                <a16:creationId xmlns:a16="http://schemas.microsoft.com/office/drawing/2014/main" id="{F74AC3E7-857B-42C1-8213-4BCDC7277609}"/>
              </a:ext>
            </a:extLst>
          </p:cNvPr>
          <p:cNvGrpSpPr/>
          <p:nvPr/>
        </p:nvGrpSpPr>
        <p:grpSpPr>
          <a:xfrm>
            <a:off x="8339527" y="2304385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91" name="Freeform: Shape 6">
              <a:extLst>
                <a:ext uri="{FF2B5EF4-FFF2-40B4-BE49-F238E27FC236}">
                  <a16:creationId xmlns:a16="http://schemas.microsoft.com/office/drawing/2014/main" id="{6238A1FE-9361-4C33-8D33-6FDFC26C685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2" name="Freeform: Shape 7">
              <a:extLst>
                <a:ext uri="{FF2B5EF4-FFF2-40B4-BE49-F238E27FC236}">
                  <a16:creationId xmlns:a16="http://schemas.microsoft.com/office/drawing/2014/main" id="{CC5CB235-BD85-44C8-AC37-8A51427446C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3" name="Freeform: Shape 8">
              <a:extLst>
                <a:ext uri="{FF2B5EF4-FFF2-40B4-BE49-F238E27FC236}">
                  <a16:creationId xmlns:a16="http://schemas.microsoft.com/office/drawing/2014/main" id="{1BE1DC8D-0410-4000-8D66-762E432040D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4" name="Freeform: Shape 9">
              <a:extLst>
                <a:ext uri="{FF2B5EF4-FFF2-40B4-BE49-F238E27FC236}">
                  <a16:creationId xmlns:a16="http://schemas.microsoft.com/office/drawing/2014/main" id="{92E5BBCC-8BCD-4930-B012-5C2818BEF7B3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5" name="Freeform: Shape 10">
              <a:extLst>
                <a:ext uri="{FF2B5EF4-FFF2-40B4-BE49-F238E27FC236}">
                  <a16:creationId xmlns:a16="http://schemas.microsoft.com/office/drawing/2014/main" id="{EC4E403E-8BEC-4FB0-B3FA-45CFF83B9C0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6" name="Freeform: Shape 11">
              <a:extLst>
                <a:ext uri="{FF2B5EF4-FFF2-40B4-BE49-F238E27FC236}">
                  <a16:creationId xmlns:a16="http://schemas.microsoft.com/office/drawing/2014/main" id="{1EA83E61-51B8-4A84-AFAE-4EE05AF1E348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97" name="Freeform: Shape 12">
              <a:extLst>
                <a:ext uri="{FF2B5EF4-FFF2-40B4-BE49-F238E27FC236}">
                  <a16:creationId xmlns:a16="http://schemas.microsoft.com/office/drawing/2014/main" id="{2AEBABE0-3F52-42F4-A087-591E7BBC4296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8" name="Freeform: Shape 13">
              <a:extLst>
                <a:ext uri="{FF2B5EF4-FFF2-40B4-BE49-F238E27FC236}">
                  <a16:creationId xmlns:a16="http://schemas.microsoft.com/office/drawing/2014/main" id="{1ACDD785-B600-4FCC-B287-D089DE1D63D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0" name="Freeform: Shape 14">
              <a:extLst>
                <a:ext uri="{FF2B5EF4-FFF2-40B4-BE49-F238E27FC236}">
                  <a16:creationId xmlns:a16="http://schemas.microsoft.com/office/drawing/2014/main" id="{09646019-7056-4AED-916A-F6E8922387E9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1" name="Freeform: Shape 15">
              <a:extLst>
                <a:ext uri="{FF2B5EF4-FFF2-40B4-BE49-F238E27FC236}">
                  <a16:creationId xmlns:a16="http://schemas.microsoft.com/office/drawing/2014/main" id="{74B99CBB-6803-4F9B-AAD7-D345320A5485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2" name="Freeform: Shape 16">
              <a:extLst>
                <a:ext uri="{FF2B5EF4-FFF2-40B4-BE49-F238E27FC236}">
                  <a16:creationId xmlns:a16="http://schemas.microsoft.com/office/drawing/2014/main" id="{24567453-D35E-4A1E-965B-8BB67B033169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3" name="Freeform: Shape 17">
              <a:extLst>
                <a:ext uri="{FF2B5EF4-FFF2-40B4-BE49-F238E27FC236}">
                  <a16:creationId xmlns:a16="http://schemas.microsoft.com/office/drawing/2014/main" id="{12F18EE8-2CFF-4BF0-820C-D108BDBB33E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4" name="Freeform: Shape 18">
              <a:extLst>
                <a:ext uri="{FF2B5EF4-FFF2-40B4-BE49-F238E27FC236}">
                  <a16:creationId xmlns:a16="http://schemas.microsoft.com/office/drawing/2014/main" id="{3D075C9C-5B93-4BAA-B44C-C3D42AE38275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5" name="Freeform: Shape 19">
              <a:extLst>
                <a:ext uri="{FF2B5EF4-FFF2-40B4-BE49-F238E27FC236}">
                  <a16:creationId xmlns:a16="http://schemas.microsoft.com/office/drawing/2014/main" id="{36138CB0-5FFA-47A5-ACAC-6D51C2179B81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6" name="Freeform: Shape 20">
              <a:extLst>
                <a:ext uri="{FF2B5EF4-FFF2-40B4-BE49-F238E27FC236}">
                  <a16:creationId xmlns:a16="http://schemas.microsoft.com/office/drawing/2014/main" id="{AEB80655-DB64-40CB-8D13-1EE255C6DD3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7" name="Freeform: Shape 21">
              <a:extLst>
                <a:ext uri="{FF2B5EF4-FFF2-40B4-BE49-F238E27FC236}">
                  <a16:creationId xmlns:a16="http://schemas.microsoft.com/office/drawing/2014/main" id="{D6B6EAB2-DD7D-4D1E-A7BC-07495B5E6DC3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8" name="Freeform: Shape 22">
              <a:extLst>
                <a:ext uri="{FF2B5EF4-FFF2-40B4-BE49-F238E27FC236}">
                  <a16:creationId xmlns:a16="http://schemas.microsoft.com/office/drawing/2014/main" id="{BF8510BE-24AE-490F-AD8F-26D44B31B642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09" name="Table 24">
            <a:extLst>
              <a:ext uri="{FF2B5EF4-FFF2-40B4-BE49-F238E27FC236}">
                <a16:creationId xmlns:a16="http://schemas.microsoft.com/office/drawing/2014/main" id="{EB1D9077-C936-4877-BABF-27685FFBB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01577"/>
              </p:ext>
            </p:extLst>
          </p:nvPr>
        </p:nvGraphicFramePr>
        <p:xfrm>
          <a:off x="7346461" y="3396435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15 250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3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11" name="Rectangle 21">
            <a:extLst>
              <a:ext uri="{FF2B5EF4-FFF2-40B4-BE49-F238E27FC236}">
                <a16:creationId xmlns:a16="http://schemas.microsoft.com/office/drawing/2014/main" id="{B54882CB-2362-463E-A52A-7373F96478E0}"/>
              </a:ext>
            </a:extLst>
          </p:cNvPr>
          <p:cNvSpPr/>
          <p:nvPr/>
        </p:nvSpPr>
        <p:spPr>
          <a:xfrm>
            <a:off x="10532922" y="2432661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Tashkent region</a:t>
            </a:r>
          </a:p>
        </p:txBody>
      </p:sp>
      <p:cxnSp>
        <p:nvCxnSpPr>
          <p:cNvPr id="112" name="Connector: Elbow 26">
            <a:extLst>
              <a:ext uri="{FF2B5EF4-FFF2-40B4-BE49-F238E27FC236}">
                <a16:creationId xmlns:a16="http://schemas.microsoft.com/office/drawing/2014/main" id="{2F4712D3-A80A-472E-B492-66BF1874A16E}"/>
              </a:ext>
            </a:extLst>
          </p:cNvPr>
          <p:cNvCxnSpPr>
            <a:cxnSpLocks/>
          </p:cNvCxnSpPr>
          <p:nvPr/>
        </p:nvCxnSpPr>
        <p:spPr>
          <a:xfrm rot="5400000">
            <a:off x="10666275" y="2885397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C01A610D-E81C-4E85-AF80-435B2CDD7170}"/>
              </a:ext>
            </a:extLst>
          </p:cNvPr>
          <p:cNvSpPr txBox="1"/>
          <p:nvPr/>
        </p:nvSpPr>
        <p:spPr>
          <a:xfrm>
            <a:off x="6830310" y="2123204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8" name="object 2">
            <a:extLst>
              <a:ext uri="{FF2B5EF4-FFF2-40B4-BE49-F238E27FC236}">
                <a16:creationId xmlns:a16="http://schemas.microsoft.com/office/drawing/2014/main" id="{0BA72306-93F6-456E-B8B7-BC1B32462999}"/>
              </a:ext>
            </a:extLst>
          </p:cNvPr>
          <p:cNvSpPr/>
          <p:nvPr/>
        </p:nvSpPr>
        <p:spPr>
          <a:xfrm>
            <a:off x="7079699" y="4239355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9" name="object 8">
            <a:extLst>
              <a:ext uri="{FF2B5EF4-FFF2-40B4-BE49-F238E27FC236}">
                <a16:creationId xmlns:a16="http://schemas.microsoft.com/office/drawing/2014/main" id="{5107288D-15E8-4341-9ACA-AADE7D95FE22}"/>
              </a:ext>
            </a:extLst>
          </p:cNvPr>
          <p:cNvSpPr txBox="1"/>
          <p:nvPr/>
        </p:nvSpPr>
        <p:spPr>
          <a:xfrm>
            <a:off x="267594" y="224631"/>
            <a:ext cx="765118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transformer production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14" name="Таблица 7">
            <a:extLst>
              <a:ext uri="{FF2B5EF4-FFF2-40B4-BE49-F238E27FC236}">
                <a16:creationId xmlns:a16="http://schemas.microsoft.com/office/drawing/2014/main" id="{62116477-C416-4349-AE61-EC6234C0D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34558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South Korea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2,5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Russia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Uzbekistan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0,02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359129"/>
                  </a:ext>
                </a:extLst>
              </a:tr>
            </a:tbl>
          </a:graphicData>
        </a:graphic>
      </p:graphicFrame>
      <p:grpSp>
        <p:nvGrpSpPr>
          <p:cNvPr id="115" name="object 43">
            <a:extLst>
              <a:ext uri="{FF2B5EF4-FFF2-40B4-BE49-F238E27FC236}">
                <a16:creationId xmlns:a16="http://schemas.microsoft.com/office/drawing/2014/main" id="{412D9BCF-BCC8-4A35-BEBF-CAE57B542C5C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17" name="object 44">
              <a:extLst>
                <a:ext uri="{FF2B5EF4-FFF2-40B4-BE49-F238E27FC236}">
                  <a16:creationId xmlns:a16="http://schemas.microsoft.com/office/drawing/2014/main" id="{1FA1BA7B-7342-4D02-9A78-A3E18802F015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8" name="object 45">
              <a:extLst>
                <a:ext uri="{FF2B5EF4-FFF2-40B4-BE49-F238E27FC236}">
                  <a16:creationId xmlns:a16="http://schemas.microsoft.com/office/drawing/2014/main" id="{2BBBC746-6BBC-49C9-8C1D-CFDE1AE066D2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9" name="object 46">
              <a:extLst>
                <a:ext uri="{FF2B5EF4-FFF2-40B4-BE49-F238E27FC236}">
                  <a16:creationId xmlns:a16="http://schemas.microsoft.com/office/drawing/2014/main" id="{0CF24627-5DC3-4555-AF7C-7D8DCB3D92C8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0" name="object 47">
              <a:extLst>
                <a:ext uri="{FF2B5EF4-FFF2-40B4-BE49-F238E27FC236}">
                  <a16:creationId xmlns:a16="http://schemas.microsoft.com/office/drawing/2014/main" id="{16A86A7E-70DD-4375-A0A7-D9680B071C04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21" name="object 48">
            <a:extLst>
              <a:ext uri="{FF2B5EF4-FFF2-40B4-BE49-F238E27FC236}">
                <a16:creationId xmlns:a16="http://schemas.microsoft.com/office/drawing/2014/main" id="{9FFC99B4-8EF8-489C-A83D-E346B8329DA4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transformer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23" name="object 49">
            <a:extLst>
              <a:ext uri="{FF2B5EF4-FFF2-40B4-BE49-F238E27FC236}">
                <a16:creationId xmlns:a16="http://schemas.microsoft.com/office/drawing/2014/main" id="{29B07520-517E-4440-AFF7-7B987B816183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4" name="object 50">
            <a:extLst>
              <a:ext uri="{FF2B5EF4-FFF2-40B4-BE49-F238E27FC236}">
                <a16:creationId xmlns:a16="http://schemas.microsoft.com/office/drawing/2014/main" id="{791E125F-49EB-4807-86AC-3069EEE63EBD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b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kw/h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5" name="object 49">
            <a:extLst>
              <a:ext uri="{FF2B5EF4-FFF2-40B4-BE49-F238E27FC236}">
                <a16:creationId xmlns:a16="http://schemas.microsoft.com/office/drawing/2014/main" id="{CBFA8FBB-65B4-4869-85B6-A6703A2F7E6D}"/>
              </a:ext>
            </a:extLst>
          </p:cNvPr>
          <p:cNvSpPr txBox="1"/>
          <p:nvPr/>
        </p:nvSpPr>
        <p:spPr>
          <a:xfrm>
            <a:off x="279600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800" spc="16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transformer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95AF7335-8D50-49E7-B9E8-E06D23BC7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4" y="3848361"/>
            <a:ext cx="140400" cy="13336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2CBABB80-DDF6-4E23-B932-A53B4023453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9" y="2502480"/>
            <a:ext cx="142390" cy="124839"/>
          </a:xfrm>
          <a:prstGeom prst="rect">
            <a:avLst/>
          </a:prstGeom>
        </p:spPr>
      </p:pic>
      <p:sp>
        <p:nvSpPr>
          <p:cNvPr id="131" name="object 20">
            <a:extLst>
              <a:ext uri="{FF2B5EF4-FFF2-40B4-BE49-F238E27FC236}">
                <a16:creationId xmlns:a16="http://schemas.microsoft.com/office/drawing/2014/main" id="{E0A8A716-C008-4084-8D46-E71748B59C30}"/>
              </a:ext>
            </a:extLst>
          </p:cNvPr>
          <p:cNvSpPr/>
          <p:nvPr/>
        </p:nvSpPr>
        <p:spPr>
          <a:xfrm>
            <a:off x="1517194" y="2200536"/>
            <a:ext cx="352087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2" name="object 20">
            <a:extLst>
              <a:ext uri="{FF2B5EF4-FFF2-40B4-BE49-F238E27FC236}">
                <a16:creationId xmlns:a16="http://schemas.microsoft.com/office/drawing/2014/main" id="{0C7EB2F3-568F-482C-B614-DAA4160D052C}"/>
              </a:ext>
            </a:extLst>
          </p:cNvPr>
          <p:cNvSpPr/>
          <p:nvPr/>
        </p:nvSpPr>
        <p:spPr>
          <a:xfrm>
            <a:off x="1517193" y="2489624"/>
            <a:ext cx="1040815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3" name="object 20">
            <a:extLst>
              <a:ext uri="{FF2B5EF4-FFF2-40B4-BE49-F238E27FC236}">
                <a16:creationId xmlns:a16="http://schemas.microsoft.com/office/drawing/2014/main" id="{54004033-EB1C-4D0C-87D8-E60736F1B685}"/>
              </a:ext>
            </a:extLst>
          </p:cNvPr>
          <p:cNvSpPr/>
          <p:nvPr/>
        </p:nvSpPr>
        <p:spPr>
          <a:xfrm>
            <a:off x="1517194" y="2754982"/>
            <a:ext cx="257631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4" name="object 20">
            <a:extLst>
              <a:ext uri="{FF2B5EF4-FFF2-40B4-BE49-F238E27FC236}">
                <a16:creationId xmlns:a16="http://schemas.microsoft.com/office/drawing/2014/main" id="{BDCE0932-67BD-418C-BC5A-D7CAAB95AA01}"/>
              </a:ext>
            </a:extLst>
          </p:cNvPr>
          <p:cNvSpPr/>
          <p:nvPr/>
        </p:nvSpPr>
        <p:spPr>
          <a:xfrm>
            <a:off x="1517195" y="3030208"/>
            <a:ext cx="489406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5" name="object 20">
            <a:extLst>
              <a:ext uri="{FF2B5EF4-FFF2-40B4-BE49-F238E27FC236}">
                <a16:creationId xmlns:a16="http://schemas.microsoft.com/office/drawing/2014/main" id="{57102608-071A-4C97-B6D4-C90D8DBBA366}"/>
              </a:ext>
            </a:extLst>
          </p:cNvPr>
          <p:cNvSpPr/>
          <p:nvPr/>
        </p:nvSpPr>
        <p:spPr>
          <a:xfrm>
            <a:off x="1517193" y="3304493"/>
            <a:ext cx="436291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6" name="object 20">
            <a:extLst>
              <a:ext uri="{FF2B5EF4-FFF2-40B4-BE49-F238E27FC236}">
                <a16:creationId xmlns:a16="http://schemas.microsoft.com/office/drawing/2014/main" id="{DC90AF44-4BB4-4488-8EBF-A780EC9877C0}"/>
              </a:ext>
            </a:extLst>
          </p:cNvPr>
          <p:cNvSpPr/>
          <p:nvPr/>
        </p:nvSpPr>
        <p:spPr>
          <a:xfrm>
            <a:off x="1512748" y="3580225"/>
            <a:ext cx="57005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7" name="object 20">
            <a:extLst>
              <a:ext uri="{FF2B5EF4-FFF2-40B4-BE49-F238E27FC236}">
                <a16:creationId xmlns:a16="http://schemas.microsoft.com/office/drawing/2014/main" id="{4B2A4201-6132-4002-BF4F-56144E13A379}"/>
              </a:ext>
            </a:extLst>
          </p:cNvPr>
          <p:cNvSpPr/>
          <p:nvPr/>
        </p:nvSpPr>
        <p:spPr>
          <a:xfrm>
            <a:off x="1520208" y="3846761"/>
            <a:ext cx="8097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0" name="object 20">
            <a:extLst>
              <a:ext uri="{FF2B5EF4-FFF2-40B4-BE49-F238E27FC236}">
                <a16:creationId xmlns:a16="http://schemas.microsoft.com/office/drawing/2014/main" id="{04F25AF0-DDEA-4272-8D96-C381C75A96FB}"/>
              </a:ext>
            </a:extLst>
          </p:cNvPr>
          <p:cNvSpPr/>
          <p:nvPr/>
        </p:nvSpPr>
        <p:spPr>
          <a:xfrm>
            <a:off x="2834314" y="3857265"/>
            <a:ext cx="804236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2" name="object 20">
            <a:extLst>
              <a:ext uri="{FF2B5EF4-FFF2-40B4-BE49-F238E27FC236}">
                <a16:creationId xmlns:a16="http://schemas.microsoft.com/office/drawing/2014/main" id="{FDF64855-9562-4470-8131-97603EF6C569}"/>
              </a:ext>
            </a:extLst>
          </p:cNvPr>
          <p:cNvSpPr/>
          <p:nvPr/>
        </p:nvSpPr>
        <p:spPr>
          <a:xfrm>
            <a:off x="4152625" y="2200536"/>
            <a:ext cx="97299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43" name="object 20">
            <a:extLst>
              <a:ext uri="{FF2B5EF4-FFF2-40B4-BE49-F238E27FC236}">
                <a16:creationId xmlns:a16="http://schemas.microsoft.com/office/drawing/2014/main" id="{93180DF3-959A-4B2D-B92B-72C4DE719DA5}"/>
              </a:ext>
            </a:extLst>
          </p:cNvPr>
          <p:cNvSpPr/>
          <p:nvPr/>
        </p:nvSpPr>
        <p:spPr>
          <a:xfrm>
            <a:off x="4152627" y="2747942"/>
            <a:ext cx="161522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4" name="object 20">
            <a:extLst>
              <a:ext uri="{FF2B5EF4-FFF2-40B4-BE49-F238E27FC236}">
                <a16:creationId xmlns:a16="http://schemas.microsoft.com/office/drawing/2014/main" id="{8497A9CB-F2A7-44EE-BDDA-5005CD20794D}"/>
              </a:ext>
            </a:extLst>
          </p:cNvPr>
          <p:cNvSpPr/>
          <p:nvPr/>
        </p:nvSpPr>
        <p:spPr>
          <a:xfrm>
            <a:off x="4155514" y="2482584"/>
            <a:ext cx="36568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5" name="object 20">
            <a:extLst>
              <a:ext uri="{FF2B5EF4-FFF2-40B4-BE49-F238E27FC236}">
                <a16:creationId xmlns:a16="http://schemas.microsoft.com/office/drawing/2014/main" id="{8C180DDB-69FA-413C-A073-AB3085B2EF52}"/>
              </a:ext>
            </a:extLst>
          </p:cNvPr>
          <p:cNvSpPr/>
          <p:nvPr/>
        </p:nvSpPr>
        <p:spPr>
          <a:xfrm>
            <a:off x="4152625" y="3033672"/>
            <a:ext cx="791052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6" name="object 20">
            <a:extLst>
              <a:ext uri="{FF2B5EF4-FFF2-40B4-BE49-F238E27FC236}">
                <a16:creationId xmlns:a16="http://schemas.microsoft.com/office/drawing/2014/main" id="{F1D1CD12-10DF-424E-B47D-883E790A864D}"/>
              </a:ext>
            </a:extLst>
          </p:cNvPr>
          <p:cNvSpPr/>
          <p:nvPr/>
        </p:nvSpPr>
        <p:spPr>
          <a:xfrm>
            <a:off x="4153927" y="3307957"/>
            <a:ext cx="70064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7" name="object 20">
            <a:extLst>
              <a:ext uri="{FF2B5EF4-FFF2-40B4-BE49-F238E27FC236}">
                <a16:creationId xmlns:a16="http://schemas.microsoft.com/office/drawing/2014/main" id="{7B67A87C-2088-44B8-9F19-68A560325DF8}"/>
              </a:ext>
            </a:extLst>
          </p:cNvPr>
          <p:cNvSpPr/>
          <p:nvPr/>
        </p:nvSpPr>
        <p:spPr>
          <a:xfrm>
            <a:off x="4155801" y="3583689"/>
            <a:ext cx="893605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8" name="object 20">
            <a:extLst>
              <a:ext uri="{FF2B5EF4-FFF2-40B4-BE49-F238E27FC236}">
                <a16:creationId xmlns:a16="http://schemas.microsoft.com/office/drawing/2014/main" id="{D0AD8EC5-40C5-4E2B-AD7B-1A1AC762A38C}"/>
              </a:ext>
            </a:extLst>
          </p:cNvPr>
          <p:cNvSpPr/>
          <p:nvPr/>
        </p:nvSpPr>
        <p:spPr>
          <a:xfrm>
            <a:off x="4155125" y="3850225"/>
            <a:ext cx="315275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9" name="object 42">
            <a:extLst>
              <a:ext uri="{FF2B5EF4-FFF2-40B4-BE49-F238E27FC236}">
                <a16:creationId xmlns:a16="http://schemas.microsoft.com/office/drawing/2014/main" id="{193EEE9B-CA12-4BAA-8352-B67618E0378A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32242" y="4135757"/>
            <a:ext cx="161524" cy="159112"/>
          </a:xfrm>
          <a:prstGeom prst="rect">
            <a:avLst/>
          </a:prstGeom>
        </p:spPr>
      </p:pic>
      <p:sp>
        <p:nvSpPr>
          <p:cNvPr id="150" name="object 20">
            <a:extLst>
              <a:ext uri="{FF2B5EF4-FFF2-40B4-BE49-F238E27FC236}">
                <a16:creationId xmlns:a16="http://schemas.microsoft.com/office/drawing/2014/main" id="{330F3C0D-E300-4325-BFBC-9798FE32385A}"/>
              </a:ext>
            </a:extLst>
          </p:cNvPr>
          <p:cNvSpPr/>
          <p:nvPr/>
        </p:nvSpPr>
        <p:spPr>
          <a:xfrm>
            <a:off x="5469823" y="2205929"/>
            <a:ext cx="473778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1" name="object 20">
            <a:extLst>
              <a:ext uri="{FF2B5EF4-FFF2-40B4-BE49-F238E27FC236}">
                <a16:creationId xmlns:a16="http://schemas.microsoft.com/office/drawing/2014/main" id="{4B29A1A3-1619-46D1-B1C6-D1A9C2538179}"/>
              </a:ext>
            </a:extLst>
          </p:cNvPr>
          <p:cNvSpPr/>
          <p:nvPr/>
        </p:nvSpPr>
        <p:spPr>
          <a:xfrm>
            <a:off x="5472258" y="2482584"/>
            <a:ext cx="59535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67732F14-E3E1-4744-974A-AA587608B29C}"/>
              </a:ext>
            </a:extLst>
          </p:cNvPr>
          <p:cNvSpPr/>
          <p:nvPr/>
        </p:nvSpPr>
        <p:spPr>
          <a:xfrm>
            <a:off x="5471037" y="2747942"/>
            <a:ext cx="47256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EF138AAD-B234-4FE2-BD08-5E41CDEEAD45}"/>
              </a:ext>
            </a:extLst>
          </p:cNvPr>
          <p:cNvSpPr/>
          <p:nvPr/>
        </p:nvSpPr>
        <p:spPr>
          <a:xfrm>
            <a:off x="5469823" y="3033672"/>
            <a:ext cx="832552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C4069B61-4886-4E9A-B248-41D38DC1763F}"/>
              </a:ext>
            </a:extLst>
          </p:cNvPr>
          <p:cNvSpPr/>
          <p:nvPr/>
        </p:nvSpPr>
        <p:spPr>
          <a:xfrm>
            <a:off x="5469822" y="3307957"/>
            <a:ext cx="66427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C8076246-B876-4EE4-B629-AF1F496B9366}"/>
              </a:ext>
            </a:extLst>
          </p:cNvPr>
          <p:cNvSpPr/>
          <p:nvPr/>
        </p:nvSpPr>
        <p:spPr>
          <a:xfrm>
            <a:off x="5469822" y="3583689"/>
            <a:ext cx="99609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1504644A-EDDB-4061-8600-C12F08AF3055}"/>
              </a:ext>
            </a:extLst>
          </p:cNvPr>
          <p:cNvSpPr/>
          <p:nvPr/>
        </p:nvSpPr>
        <p:spPr>
          <a:xfrm>
            <a:off x="5469822" y="3850225"/>
            <a:ext cx="38627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8" name="Picture 12" descr="Германия – Бесплатные иконки: флаги">
            <a:extLst>
              <a:ext uri="{FF2B5EF4-FFF2-40B4-BE49-F238E27FC236}">
                <a16:creationId xmlns:a16="http://schemas.microsoft.com/office/drawing/2014/main" id="{22E17AF7-6888-4CAF-A496-50678E50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1" y="3597808"/>
            <a:ext cx="139446" cy="13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object 20">
            <a:extLst>
              <a:ext uri="{FF2B5EF4-FFF2-40B4-BE49-F238E27FC236}">
                <a16:creationId xmlns:a16="http://schemas.microsoft.com/office/drawing/2014/main" id="{141F3D6C-20CC-479A-880D-4DB255E91DF0}"/>
              </a:ext>
            </a:extLst>
          </p:cNvPr>
          <p:cNvSpPr/>
          <p:nvPr/>
        </p:nvSpPr>
        <p:spPr>
          <a:xfrm>
            <a:off x="2836905" y="2495642"/>
            <a:ext cx="365684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37514BD4-EEBA-4F93-B5D6-6A51EE53A142}"/>
              </a:ext>
            </a:extLst>
          </p:cNvPr>
          <p:cNvSpPr/>
          <p:nvPr/>
        </p:nvSpPr>
        <p:spPr>
          <a:xfrm>
            <a:off x="1517193" y="4130255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7BF54009-96D0-4FF4-8E20-DED8D42694AF}"/>
              </a:ext>
            </a:extLst>
          </p:cNvPr>
          <p:cNvSpPr/>
          <p:nvPr/>
        </p:nvSpPr>
        <p:spPr>
          <a:xfrm>
            <a:off x="4152625" y="4127181"/>
            <a:ext cx="16152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9F69C280-724B-4075-B578-21C97D5F775D}"/>
              </a:ext>
            </a:extLst>
          </p:cNvPr>
          <p:cNvSpPr/>
          <p:nvPr/>
        </p:nvSpPr>
        <p:spPr>
          <a:xfrm>
            <a:off x="5469911" y="4127181"/>
            <a:ext cx="38627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5" name="Picture 6" descr="Флаг США Компьютерные иконки, США, флаг, сша, флаг сша png | PNGWing">
            <a:extLst>
              <a:ext uri="{FF2B5EF4-FFF2-40B4-BE49-F238E27FC236}">
                <a16:creationId xmlns:a16="http://schemas.microsoft.com/office/drawing/2014/main" id="{DDE342D6-A6F8-4DEE-8E91-A25BBACB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749" b="94693" l="1389" r="95556">
                        <a14:foregroundMark x1="21389" y1="11732" x2="50278" y2="4749"/>
                        <a14:foregroundMark x1="50278" y1="4749" x2="60278" y2="5866"/>
                        <a14:foregroundMark x1="78056" y1="17318" x2="96111" y2="65363"/>
                        <a14:foregroundMark x1="96111" y1="65363" x2="84167" y2="74860"/>
                        <a14:foregroundMark x1="84167" y1="74860" x2="70833" y2="80168"/>
                        <a14:foregroundMark x1="70833" y1="80168" x2="59167" y2="89106"/>
                        <a14:foregroundMark x1="59167" y1="89106" x2="41111" y2="90223"/>
                        <a14:foregroundMark x1="41111" y1="90223" x2="25000" y2="85196"/>
                        <a14:foregroundMark x1="25000" y1="85196" x2="9444" y2="54749"/>
                        <a14:foregroundMark x1="9444" y1="54749" x2="8889" y2="42179"/>
                        <a14:foregroundMark x1="75000" y1="17039" x2="91667" y2="41341"/>
                        <a14:foregroundMark x1="91667" y1="41341" x2="95556" y2="55028"/>
                        <a14:foregroundMark x1="95556" y1="55028" x2="94444" y2="57821"/>
                        <a14:foregroundMark x1="93333" y1="55866" x2="84167" y2="69553"/>
                        <a14:foregroundMark x1="84167" y1="69553" x2="56389" y2="71508"/>
                        <a14:foregroundMark x1="56667" y1="53073" x2="55000" y2="54190"/>
                        <a14:foregroundMark x1="45000" y1="57821" x2="45000" y2="57821"/>
                        <a14:foregroundMark x1="48333" y1="45810" x2="48333" y2="45810"/>
                        <a14:foregroundMark x1="52500" y1="46927" x2="52500" y2="46927"/>
                        <a14:foregroundMark x1="52500" y1="46369" x2="51389" y2="45810"/>
                        <a14:foregroundMark x1="50278" y1="45251" x2="50278" y2="45251"/>
                        <a14:foregroundMark x1="48611" y1="44693" x2="46944" y2="44693"/>
                        <a14:foregroundMark x1="43056" y1="44693" x2="43056" y2="44693"/>
                        <a14:foregroundMark x1="42222" y1="41341" x2="44167" y2="39944"/>
                        <a14:foregroundMark x1="24722" y1="10056" x2="13889" y2="18994"/>
                        <a14:foregroundMark x1="13889" y1="18994" x2="4722" y2="45810"/>
                        <a14:foregroundMark x1="4722" y1="45810" x2="10556" y2="74302"/>
                        <a14:foregroundMark x1="10556" y1="74302" x2="18611" y2="86592"/>
                        <a14:foregroundMark x1="18611" y1="86592" x2="46667" y2="96089"/>
                        <a14:foregroundMark x1="46667" y1="96089" x2="61111" y2="94972"/>
                        <a14:foregroundMark x1="61111" y1="94972" x2="86944" y2="81564"/>
                        <a14:foregroundMark x1="86944" y1="81564" x2="94167" y2="53073"/>
                        <a14:foregroundMark x1="94167" y1="53073" x2="92778" y2="37430"/>
                        <a14:foregroundMark x1="92778" y1="37430" x2="84722" y2="23743"/>
                        <a14:foregroundMark x1="84722" y1="23743" x2="73889" y2="13687"/>
                        <a14:foregroundMark x1="73889" y1="13687" x2="59444" y2="7263"/>
                        <a14:foregroundMark x1="59444" y1="7263" x2="29444" y2="6145"/>
                        <a14:foregroundMark x1="29444" y1="6145" x2="25000" y2="10335"/>
                        <a14:foregroundMark x1="38889" y1="24022" x2="29444" y2="49721"/>
                        <a14:foregroundMark x1="29444" y1="49721" x2="26944" y2="35196"/>
                        <a14:foregroundMark x1="26944" y1="35196" x2="20833" y2="49162"/>
                        <a14:foregroundMark x1="20833" y1="49162" x2="30000" y2="33520"/>
                        <a14:foregroundMark x1="30000" y1="33520" x2="32222" y2="50559"/>
                        <a14:foregroundMark x1="32222" y1="50559" x2="43611" y2="37430"/>
                        <a14:foregroundMark x1="43611" y1="37430" x2="43333" y2="43296"/>
                        <a14:foregroundMark x1="65278" y1="28492" x2="42222" y2="57821"/>
                        <a14:foregroundMark x1="42222" y1="57821" x2="61944" y2="42179"/>
                        <a14:foregroundMark x1="61944" y1="42179" x2="57778" y2="64246"/>
                        <a14:foregroundMark x1="57778" y1="64246" x2="69722" y2="71229"/>
                        <a14:foregroundMark x1="71667" y1="37989" x2="48889" y2="84358"/>
                        <a14:foregroundMark x1="48889" y1="84358" x2="64722" y2="64804"/>
                        <a14:foregroundMark x1="64722" y1="64804" x2="70556" y2="77095"/>
                        <a14:foregroundMark x1="70000" y1="43296" x2="56667" y2="79330"/>
                        <a14:foregroundMark x1="56667" y1="79330" x2="74444" y2="62849"/>
                        <a14:foregroundMark x1="74444" y1="62849" x2="68056" y2="81006"/>
                        <a14:foregroundMark x1="68056" y1="81006" x2="65556" y2="75140"/>
                        <a14:foregroundMark x1="61111" y1="78492" x2="43889" y2="80726"/>
                        <a14:foregroundMark x1="43889" y1="80726" x2="58056" y2="81564"/>
                        <a14:foregroundMark x1="58056" y1="81564" x2="43056" y2="88268"/>
                        <a14:foregroundMark x1="43056" y1="88268" x2="57222" y2="80447"/>
                        <a14:foregroundMark x1="57222" y1="80447" x2="17500" y2="77933"/>
                        <a14:foregroundMark x1="17500" y1="77933" x2="33611" y2="77374"/>
                        <a14:foregroundMark x1="33611" y1="77374" x2="19167" y2="79888"/>
                        <a14:foregroundMark x1="19167" y1="79888" x2="59167" y2="76536"/>
                        <a14:foregroundMark x1="59167" y1="76536" x2="43889" y2="78771"/>
                        <a14:foregroundMark x1="43889" y1="78771" x2="26111" y2="75419"/>
                        <a14:foregroundMark x1="26111" y1="75419" x2="43611" y2="75140"/>
                        <a14:foregroundMark x1="43611" y1="75140" x2="23056" y2="75698"/>
                        <a14:foregroundMark x1="23056" y1="75698" x2="46667" y2="73464"/>
                        <a14:foregroundMark x1="46667" y1="73464" x2="28889" y2="72346"/>
                        <a14:foregroundMark x1="28889" y1="72346" x2="17778" y2="63128"/>
                        <a14:foregroundMark x1="17778" y1="63128" x2="1389" y2="63687"/>
                        <a14:foregroundMark x1="1389" y1="63687" x2="15833" y2="61173"/>
                        <a14:foregroundMark x1="15833" y1="61173" x2="29444" y2="65363"/>
                        <a14:foregroundMark x1="29444" y1="65363" x2="42778" y2="61173"/>
                        <a14:foregroundMark x1="42778" y1="61173" x2="66111" y2="65084"/>
                        <a14:foregroundMark x1="51667" y1="34916" x2="51667" y2="34916"/>
                        <a14:foregroundMark x1="45000" y1="29888" x2="45000" y2="29888"/>
                        <a14:foregroundMark x1="40000" y1="34078" x2="40000" y2="34078"/>
                        <a14:foregroundMark x1="32222" y1="29050" x2="32222" y2="29050"/>
                        <a14:foregroundMark x1="25833" y1="23743" x2="25833" y2="23743"/>
                        <a14:foregroundMark x1="19722" y1="16480" x2="19722" y2="16480"/>
                        <a14:foregroundMark x1="19722" y1="28492" x2="19722" y2="28492"/>
                        <a14:foregroundMark x1="13611" y1="33240" x2="13611" y2="33240"/>
                        <a14:foregroundMark x1="13056" y1="46089" x2="13056" y2="46089"/>
                        <a14:foregroundMark x1="19167" y1="41061" x2="19167" y2="41061"/>
                        <a14:foregroundMark x1="20000" y1="52235" x2="20000" y2="52235"/>
                        <a14:foregroundMark x1="72500" y1="50559" x2="72500" y2="50559"/>
                        <a14:foregroundMark x1="65278" y1="46369" x2="65278" y2="46369"/>
                        <a14:foregroundMark x1="63889" y1="34637" x2="63889" y2="34637"/>
                        <a14:foregroundMark x1="59167" y1="28212" x2="59167" y2="28212"/>
                        <a14:foregroundMark x1="64167" y1="24581" x2="64167" y2="24581"/>
                        <a14:foregroundMark x1="71667" y1="16760" x2="71667" y2="16760"/>
                        <a14:foregroundMark x1="70833" y1="29609" x2="70833" y2="29609"/>
                        <a14:foregroundMark x1="57500" y1="17039" x2="57500" y2="17039"/>
                        <a14:foregroundMark x1="51944" y1="22067" x2="51944" y2="22067"/>
                        <a14:foregroundMark x1="46667" y1="18994" x2="46667" y2="18994"/>
                        <a14:foregroundMark x1="45278" y1="16760" x2="45278" y2="16760"/>
                        <a14:foregroundMark x1="32778" y1="17877" x2="32778" y2="17877"/>
                        <a14:foregroundMark x1="38611" y1="12570" x2="38611" y2="12570"/>
                        <a14:foregroundMark x1="51111" y1="12570" x2="51111" y2="12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6" y="2195373"/>
            <a:ext cx="142097" cy="1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лаг Индии – Бесплатные иконки: флаги">
            <a:extLst>
              <a:ext uri="{FF2B5EF4-FFF2-40B4-BE49-F238E27FC236}">
                <a16:creationId xmlns:a16="http://schemas.microsoft.com/office/drawing/2014/main" id="{02EAC464-7754-4790-8944-46D9603C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3" y="2774681"/>
            <a:ext cx="147523" cy="1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Япония – Бесплатные иконки: флаги">
            <a:extLst>
              <a:ext uri="{FF2B5EF4-FFF2-40B4-BE49-F238E27FC236}">
                <a16:creationId xmlns:a16="http://schemas.microsoft.com/office/drawing/2014/main" id="{8DB2EB97-DD35-4001-B8FE-9912564C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1" y="3032007"/>
            <a:ext cx="172546" cy="17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Южная Корея – Бесплатные иконки: флаги">
            <a:extLst>
              <a:ext uri="{FF2B5EF4-FFF2-40B4-BE49-F238E27FC236}">
                <a16:creationId xmlns:a16="http://schemas.microsoft.com/office/drawing/2014/main" id="{1F528CE3-9021-4542-A2CE-B785D1CFF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2" y="3337798"/>
            <a:ext cx="139445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603</Words>
  <Application>Microsoft Office PowerPoint</Application>
  <PresentationFormat>Широкоэкранный</PresentationFormat>
  <Paragraphs>161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Djapakov Miyrbek</cp:lastModifiedBy>
  <cp:revision>126</cp:revision>
  <dcterms:created xsi:type="dcterms:W3CDTF">2024-07-25T07:55:13Z</dcterms:created>
  <dcterms:modified xsi:type="dcterms:W3CDTF">2025-04-27T14:54:06Z</dcterms:modified>
</cp:coreProperties>
</file>