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81A7CB"/>
    <a:srgbClr val="F9F9F9"/>
    <a:srgbClr val="8FD7CD"/>
    <a:srgbClr val="7CD1CD"/>
    <a:srgbClr val="CCEBEE"/>
    <a:srgbClr val="B6E2E7"/>
    <a:srgbClr val="72CCC8"/>
    <a:srgbClr val="CDCDCD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69" d="100"/>
          <a:sy n="69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5" Type="http://schemas.openxmlformats.org/officeDocument/2006/relationships/image" Target="../media/image15.png"/><Relationship Id="rId10" Type="http://schemas.microsoft.com/office/2007/relationships/diagramDrawing" Target="../diagrams/drawing2.xml"/><Relationship Id="rId19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diagramColors" Target="../diagrams/colors2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8977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481422" y="189973"/>
            <a:ext cx="765118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vacuum cleaner components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240635" cy="7450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plastic parts and filter  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30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6105" y="354034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09325" y="4097654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09325" y="4674261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and powers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44865" y="477567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44865" y="3915553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51074" y="390476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54234" y="390476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51073" y="383689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69442" y="383288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69442" y="453685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uz-Cyrl-UZ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 units of vacuum cleaner components per year</a:t>
            </a:r>
          </a:p>
          <a:p>
            <a:pPr marL="12701" marR="5080"/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08187" y="1645258"/>
            <a:ext cx="594939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vacuum cleaner components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54234" y="461569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51073" y="461569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37819" y="453616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9" y="399910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69" y="461731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17" y="473106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864" y="391864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293806"/>
              </p:ext>
            </p:extLst>
          </p:nvPr>
        </p:nvGraphicFramePr>
        <p:xfrm>
          <a:off x="223226" y="3661389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6" name="object 26">
            <a:extLst>
              <a:ext uri="{FF2B5EF4-FFF2-40B4-BE49-F238E27FC236}">
                <a16:creationId xmlns:a16="http://schemas.microsoft.com/office/drawing/2014/main" id="{17AA6861-F80A-414B-AB0D-9BB48EB8E93B}"/>
              </a:ext>
            </a:extLst>
          </p:cNvPr>
          <p:cNvSpPr txBox="1"/>
          <p:nvPr/>
        </p:nvSpPr>
        <p:spPr>
          <a:xfrm>
            <a:off x="6754041" y="2967466"/>
            <a:ext cx="1459720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Production of </a:t>
            </a:r>
          </a:p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parts and filters</a:t>
            </a:r>
          </a:p>
        </p:txBody>
      </p:sp>
      <p:sp>
        <p:nvSpPr>
          <p:cNvPr id="80" name="object 27">
            <a:extLst>
              <a:ext uri="{FF2B5EF4-FFF2-40B4-BE49-F238E27FC236}">
                <a16:creationId xmlns:a16="http://schemas.microsoft.com/office/drawing/2014/main" id="{BB6CDBB4-CA2F-44DD-A86F-EC8FF81ED2AF}"/>
              </a:ext>
            </a:extLst>
          </p:cNvPr>
          <p:cNvSpPr txBox="1"/>
          <p:nvPr/>
        </p:nvSpPr>
        <p:spPr>
          <a:xfrm>
            <a:off x="8393893" y="2973878"/>
            <a:ext cx="145972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Assembling the </a:t>
            </a:r>
            <a:b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connecting parts</a:t>
            </a:r>
          </a:p>
        </p:txBody>
      </p:sp>
      <p:sp>
        <p:nvSpPr>
          <p:cNvPr id="81" name="object 28">
            <a:extLst>
              <a:ext uri="{FF2B5EF4-FFF2-40B4-BE49-F238E27FC236}">
                <a16:creationId xmlns:a16="http://schemas.microsoft.com/office/drawing/2014/main" id="{AE950A11-0F32-4FD8-991B-A60CE0B64A37}"/>
              </a:ext>
            </a:extLst>
          </p:cNvPr>
          <p:cNvSpPr txBox="1"/>
          <p:nvPr/>
        </p:nvSpPr>
        <p:spPr>
          <a:xfrm>
            <a:off x="9931368" y="2978139"/>
            <a:ext cx="165040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, </a:t>
            </a: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packaging and logistics</a:t>
            </a: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89558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25">
            <a:extLst>
              <a:ext uri="{FF2B5EF4-FFF2-40B4-BE49-F238E27FC236}">
                <a16:creationId xmlns:a16="http://schemas.microsoft.com/office/drawing/2014/main" id="{C76EF63D-8E27-4F6A-BFD2-1FFF8530214F}"/>
              </a:ext>
            </a:extLst>
          </p:cNvPr>
          <p:cNvSpPr txBox="1"/>
          <p:nvPr/>
        </p:nvSpPr>
        <p:spPr>
          <a:xfrm>
            <a:off x="5263878" y="2973878"/>
            <a:ext cx="1208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Design and</a:t>
            </a:r>
            <a:r>
              <a:rPr lang="ru-RU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100" spc="-1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 MT"/>
              </a:rPr>
              <a:t>development</a:t>
            </a:r>
            <a:endParaRPr sz="1100" dirty="0">
              <a:solidFill>
                <a:schemeClr val="accent5">
                  <a:lumMod val="50000"/>
                </a:schemeClr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530053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vacuum cleaner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AC666BF-248C-414D-AC49-8B2D8B54D9B1}"/>
              </a:ext>
            </a:extLst>
          </p:cNvPr>
          <p:cNvCxnSpPr>
            <a:cxnSpLocks/>
          </p:cNvCxnSpPr>
          <p:nvPr/>
        </p:nvCxnSpPr>
        <p:spPr>
          <a:xfrm>
            <a:off x="5090248" y="6135647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925ED38-C8CB-4DD3-BB86-3D554A769C4B}"/>
              </a:ext>
            </a:extLst>
          </p:cNvPr>
          <p:cNvSpPr/>
          <p:nvPr/>
        </p:nvSpPr>
        <p:spPr>
          <a:xfrm>
            <a:off x="5156373" y="579134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195601" y="6229892"/>
            <a:ext cx="9941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3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0</a:t>
            </a:r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B8C289-EE97-4C85-8D81-2B574508ADDA}"/>
              </a:ext>
            </a:extLst>
          </p:cNvPr>
          <p:cNvSpPr/>
          <p:nvPr/>
        </p:nvSpPr>
        <p:spPr>
          <a:xfrm>
            <a:off x="6666228" y="6220368"/>
            <a:ext cx="95250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12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117340" y="6216654"/>
            <a:ext cx="9861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9562022" y="6216654"/>
            <a:ext cx="1083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200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0D199BC-9EE7-48B9-9E20-2B60631A97B2}"/>
              </a:ext>
            </a:extLst>
          </p:cNvPr>
          <p:cNvSpPr/>
          <p:nvPr/>
        </p:nvSpPr>
        <p:spPr>
          <a:xfrm>
            <a:off x="6762408" y="579134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235161" y="579134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198024" y="5730387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67803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object 10">
            <a:extLst>
              <a:ext uri="{FF2B5EF4-FFF2-40B4-BE49-F238E27FC236}">
                <a16:creationId xmlns:a16="http://schemas.microsoft.com/office/drawing/2014/main" id="{C9B5B7A7-14E5-41FC-8C22-514C0C01EA12}"/>
              </a:ext>
            </a:extLst>
          </p:cNvPr>
          <p:cNvGrpSpPr/>
          <p:nvPr/>
        </p:nvGrpSpPr>
        <p:grpSpPr>
          <a:xfrm>
            <a:off x="5151074" y="1939073"/>
            <a:ext cx="6301208" cy="948002"/>
            <a:chOff x="531172" y="5157709"/>
            <a:chExt cx="5017947" cy="901092"/>
          </a:xfrm>
        </p:grpSpPr>
        <p:pic>
          <p:nvPicPr>
            <p:cNvPr id="52" name="object 11">
              <a:extLst>
                <a:ext uri="{FF2B5EF4-FFF2-40B4-BE49-F238E27FC236}">
                  <a16:creationId xmlns:a16="http://schemas.microsoft.com/office/drawing/2014/main" id="{7C2B0445-4F91-4D63-8564-CE13CEA79924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3503" y="5171503"/>
              <a:ext cx="1146171" cy="851605"/>
            </a:xfrm>
            <a:prstGeom prst="flowChartOffpageConnector">
              <a:avLst/>
            </a:prstGeom>
          </p:spPr>
        </p:pic>
        <p:pic>
          <p:nvPicPr>
            <p:cNvPr id="57" name="object 12">
              <a:extLst>
                <a:ext uri="{FF2B5EF4-FFF2-40B4-BE49-F238E27FC236}">
                  <a16:creationId xmlns:a16="http://schemas.microsoft.com/office/drawing/2014/main" id="{61E2AE10-D845-48EB-AFC5-146036CA4AFA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172" y="5171503"/>
              <a:ext cx="1133230" cy="887298"/>
            </a:xfrm>
            <a:prstGeom prst="flowChartOffpageConnector">
              <a:avLst/>
            </a:prstGeom>
          </p:spPr>
        </p:pic>
        <p:pic>
          <p:nvPicPr>
            <p:cNvPr id="60" name="object 13">
              <a:extLst>
                <a:ext uri="{FF2B5EF4-FFF2-40B4-BE49-F238E27FC236}">
                  <a16:creationId xmlns:a16="http://schemas.microsoft.com/office/drawing/2014/main" id="{E6D44974-6997-471F-939B-F12A18736811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75" y="5170128"/>
              <a:ext cx="1115071" cy="819464"/>
            </a:xfrm>
            <a:prstGeom prst="flowChartOffpageConnector">
              <a:avLst/>
            </a:prstGeom>
          </p:spPr>
        </p:pic>
        <p:pic>
          <p:nvPicPr>
            <p:cNvPr id="68" name="object 14">
              <a:extLst>
                <a:ext uri="{FF2B5EF4-FFF2-40B4-BE49-F238E27FC236}">
                  <a16:creationId xmlns:a16="http://schemas.microsoft.com/office/drawing/2014/main" id="{7CDD0ACB-E2CA-482E-BB1A-DFAA57F5CB3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7" y="5157709"/>
              <a:ext cx="1146172" cy="888991"/>
            </a:xfrm>
            <a:prstGeom prst="flowChartOffpage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manufacturing of finished goods internationally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71979" y="2071701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30719" y="682976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52517" y="1250495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9685" y="1250495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7377" y="113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8970" y="112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51889" y="4173790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Vacuum cleaner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id="{F74AC3E7-857B-42C1-8213-4BCDC7277609}"/>
              </a:ext>
            </a:extLst>
          </p:cNvPr>
          <p:cNvGrpSpPr/>
          <p:nvPr/>
        </p:nvGrpSpPr>
        <p:grpSpPr>
          <a:xfrm>
            <a:off x="8339527" y="2266288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1" name="Freeform: Shape 6">
              <a:extLst>
                <a:ext uri="{FF2B5EF4-FFF2-40B4-BE49-F238E27FC236}">
                  <a16:creationId xmlns:a16="http://schemas.microsoft.com/office/drawing/2014/main" id="{6238A1FE-9361-4C33-8D33-6FDFC26C685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2" name="Freeform: Shape 7">
              <a:extLst>
                <a:ext uri="{FF2B5EF4-FFF2-40B4-BE49-F238E27FC236}">
                  <a16:creationId xmlns:a16="http://schemas.microsoft.com/office/drawing/2014/main" id="{CC5CB235-BD85-44C8-AC37-8A51427446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1BE1DC8D-0410-4000-8D66-762E432040D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4" name="Freeform: Shape 9">
              <a:extLst>
                <a:ext uri="{FF2B5EF4-FFF2-40B4-BE49-F238E27FC236}">
                  <a16:creationId xmlns:a16="http://schemas.microsoft.com/office/drawing/2014/main" id="{92E5BBCC-8BCD-4930-B012-5C2818BEF7B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5" name="Freeform: Shape 10">
              <a:extLst>
                <a:ext uri="{FF2B5EF4-FFF2-40B4-BE49-F238E27FC236}">
                  <a16:creationId xmlns:a16="http://schemas.microsoft.com/office/drawing/2014/main" id="{EC4E403E-8BEC-4FB0-B3FA-45CFF83B9C0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6" name="Freeform: Shape 11">
              <a:extLst>
                <a:ext uri="{FF2B5EF4-FFF2-40B4-BE49-F238E27FC236}">
                  <a16:creationId xmlns:a16="http://schemas.microsoft.com/office/drawing/2014/main" id="{1EA83E61-51B8-4A84-AFAE-4EE05AF1E34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2AEBABE0-3F52-42F4-A087-591E7BBC429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8" name="Freeform: Shape 13">
              <a:extLst>
                <a:ext uri="{FF2B5EF4-FFF2-40B4-BE49-F238E27FC236}">
                  <a16:creationId xmlns:a16="http://schemas.microsoft.com/office/drawing/2014/main" id="{1ACDD785-B600-4FCC-B287-D089DE1D63D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0" name="Freeform: Shape 14">
              <a:extLst>
                <a:ext uri="{FF2B5EF4-FFF2-40B4-BE49-F238E27FC236}">
                  <a16:creationId xmlns:a16="http://schemas.microsoft.com/office/drawing/2014/main" id="{09646019-7056-4AED-916A-F6E8922387E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1" name="Freeform: Shape 15">
              <a:extLst>
                <a:ext uri="{FF2B5EF4-FFF2-40B4-BE49-F238E27FC236}">
                  <a16:creationId xmlns:a16="http://schemas.microsoft.com/office/drawing/2014/main" id="{74B99CBB-6803-4F9B-AAD7-D345320A548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2" name="Freeform: Shape 16">
              <a:extLst>
                <a:ext uri="{FF2B5EF4-FFF2-40B4-BE49-F238E27FC236}">
                  <a16:creationId xmlns:a16="http://schemas.microsoft.com/office/drawing/2014/main" id="{24567453-D35E-4A1E-965B-8BB67B03316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3" name="Freeform: Shape 17">
              <a:extLst>
                <a:ext uri="{FF2B5EF4-FFF2-40B4-BE49-F238E27FC236}">
                  <a16:creationId xmlns:a16="http://schemas.microsoft.com/office/drawing/2014/main" id="{12F18EE8-2CFF-4BF0-820C-D108BDBB33E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4" name="Freeform: Shape 18">
              <a:extLst>
                <a:ext uri="{FF2B5EF4-FFF2-40B4-BE49-F238E27FC236}">
                  <a16:creationId xmlns:a16="http://schemas.microsoft.com/office/drawing/2014/main" id="{3D075C9C-5B93-4BAA-B44C-C3D42AE3827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5" name="Freeform: Shape 19">
              <a:extLst>
                <a:ext uri="{FF2B5EF4-FFF2-40B4-BE49-F238E27FC236}">
                  <a16:creationId xmlns:a16="http://schemas.microsoft.com/office/drawing/2014/main" id="{36138CB0-5FFA-47A5-ACAC-6D51C2179B8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6" name="Freeform: Shape 20">
              <a:extLst>
                <a:ext uri="{FF2B5EF4-FFF2-40B4-BE49-F238E27FC236}">
                  <a16:creationId xmlns:a16="http://schemas.microsoft.com/office/drawing/2014/main" id="{AEB80655-DB64-40CB-8D13-1EE255C6DD3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7" name="Freeform: Shape 21">
              <a:extLst>
                <a:ext uri="{FF2B5EF4-FFF2-40B4-BE49-F238E27FC236}">
                  <a16:creationId xmlns:a16="http://schemas.microsoft.com/office/drawing/2014/main" id="{D6B6EAB2-DD7D-4D1E-A7BC-07495B5E6DC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8" name="Freeform: Shape 22">
              <a:extLst>
                <a:ext uri="{FF2B5EF4-FFF2-40B4-BE49-F238E27FC236}">
                  <a16:creationId xmlns:a16="http://schemas.microsoft.com/office/drawing/2014/main" id="{BF8510BE-24AE-490F-AD8F-26D44B31B642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09" name="Table 24">
            <a:extLst>
              <a:ext uri="{FF2B5EF4-FFF2-40B4-BE49-F238E27FC236}">
                <a16:creationId xmlns:a16="http://schemas.microsoft.com/office/drawing/2014/main" id="{EB1D9077-C936-4877-BABF-27685FFB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56288"/>
              </p:ext>
            </p:extLst>
          </p:nvPr>
        </p:nvGraphicFramePr>
        <p:xfrm>
          <a:off x="7266028" y="337527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Samarkand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4,1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11" name="Rectangle 21">
            <a:extLst>
              <a:ext uri="{FF2B5EF4-FFF2-40B4-BE49-F238E27FC236}">
                <a16:creationId xmlns:a16="http://schemas.microsoft.com/office/drawing/2014/main" id="{B54882CB-2362-463E-A52A-7373F96478E0}"/>
              </a:ext>
            </a:extLst>
          </p:cNvPr>
          <p:cNvSpPr/>
          <p:nvPr/>
        </p:nvSpPr>
        <p:spPr>
          <a:xfrm>
            <a:off x="10872036" y="374999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Samarkand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12" name="Connector: Elbow 26">
            <a:extLst>
              <a:ext uri="{FF2B5EF4-FFF2-40B4-BE49-F238E27FC236}">
                <a16:creationId xmlns:a16="http://schemas.microsoft.com/office/drawing/2014/main" id="{2F4712D3-A80A-472E-B492-66BF1874A16E}"/>
              </a:ext>
            </a:extLst>
          </p:cNvPr>
          <p:cNvCxnSpPr>
            <a:cxnSpLocks/>
            <a:stCxn id="111" idx="0"/>
            <a:endCxn id="95" idx="105"/>
          </p:cNvCxnSpPr>
          <p:nvPr/>
        </p:nvCxnSpPr>
        <p:spPr>
          <a:xfrm rot="16200000" flipV="1">
            <a:off x="10837054" y="3151402"/>
            <a:ext cx="170614" cy="1026565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6939190" y="2042776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176834" y="231501"/>
            <a:ext cx="904572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vacuum cleaner components</a:t>
            </a:r>
            <a:r>
              <a:rPr lang="en-US" spc="-25" dirty="0"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9699" y="4243588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14" name="object 43">
            <a:extLst>
              <a:ext uri="{FF2B5EF4-FFF2-40B4-BE49-F238E27FC236}">
                <a16:creationId xmlns:a16="http://schemas.microsoft.com/office/drawing/2014/main" id="{0F9807F2-0280-441A-820E-C1A86A113F75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15" name="object 44">
              <a:extLst>
                <a:ext uri="{FF2B5EF4-FFF2-40B4-BE49-F238E27FC236}">
                  <a16:creationId xmlns:a16="http://schemas.microsoft.com/office/drawing/2014/main" id="{302BC9CE-0895-4488-9F54-6F76DD220766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7" name="object 45">
              <a:extLst>
                <a:ext uri="{FF2B5EF4-FFF2-40B4-BE49-F238E27FC236}">
                  <a16:creationId xmlns:a16="http://schemas.microsoft.com/office/drawing/2014/main" id="{92C64633-E976-4F01-A7A0-9D4451E5042D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8" name="object 46">
              <a:extLst>
                <a:ext uri="{FF2B5EF4-FFF2-40B4-BE49-F238E27FC236}">
                  <a16:creationId xmlns:a16="http://schemas.microsoft.com/office/drawing/2014/main" id="{07965D4B-91DC-4BD8-903C-B931B53156A1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9" name="object 47">
              <a:extLst>
                <a:ext uri="{FF2B5EF4-FFF2-40B4-BE49-F238E27FC236}">
                  <a16:creationId xmlns:a16="http://schemas.microsoft.com/office/drawing/2014/main" id="{B9772CA3-63FB-48CB-AA6C-7C7748E06DE5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120" name="object 48">
            <a:extLst>
              <a:ext uri="{FF2B5EF4-FFF2-40B4-BE49-F238E27FC236}">
                <a16:creationId xmlns:a16="http://schemas.microsoft.com/office/drawing/2014/main" id="{28E118AD-3D65-4C39-BF74-579A16B00504}"/>
              </a:ext>
            </a:extLst>
          </p:cNvPr>
          <p:cNvSpPr txBox="1"/>
          <p:nvPr/>
        </p:nvSpPr>
        <p:spPr>
          <a:xfrm>
            <a:off x="1495616" y="1720718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vacuum cleaner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121" name="object 49">
            <a:extLst>
              <a:ext uri="{FF2B5EF4-FFF2-40B4-BE49-F238E27FC236}">
                <a16:creationId xmlns:a16="http://schemas.microsoft.com/office/drawing/2014/main" id="{FDFBAB94-5289-4E09-B345-709D62CD3ECC}"/>
              </a:ext>
            </a:extLst>
          </p:cNvPr>
          <p:cNvSpPr txBox="1"/>
          <p:nvPr/>
        </p:nvSpPr>
        <p:spPr>
          <a:xfrm>
            <a:off x="4224117" y="1720718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3" name="object 50">
            <a:extLst>
              <a:ext uri="{FF2B5EF4-FFF2-40B4-BE49-F238E27FC236}">
                <a16:creationId xmlns:a16="http://schemas.microsoft.com/office/drawing/2014/main" id="{89F18AC8-391C-4DEB-9FFF-DD2C439375BE}"/>
              </a:ext>
            </a:extLst>
          </p:cNvPr>
          <p:cNvSpPr txBox="1"/>
          <p:nvPr/>
        </p:nvSpPr>
        <p:spPr>
          <a:xfrm>
            <a:off x="5489035" y="1718153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 electricity cost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kw/h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124" name="object 49">
            <a:extLst>
              <a:ext uri="{FF2B5EF4-FFF2-40B4-BE49-F238E27FC236}">
                <a16:creationId xmlns:a16="http://schemas.microsoft.com/office/drawing/2014/main" id="{569CFA2B-8E14-44E3-B4B7-221C488EA8C0}"/>
              </a:ext>
            </a:extLst>
          </p:cNvPr>
          <p:cNvSpPr txBox="1"/>
          <p:nvPr/>
        </p:nvSpPr>
        <p:spPr>
          <a:xfrm>
            <a:off x="2849759" y="165855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vacuum cleaner 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aphicFrame>
        <p:nvGraphicFramePr>
          <p:cNvPr id="125" name="Таблица 7">
            <a:extLst>
              <a:ext uri="{FF2B5EF4-FFF2-40B4-BE49-F238E27FC236}">
                <a16:creationId xmlns:a16="http://schemas.microsoft.com/office/drawing/2014/main" id="{DD67CDC7-5284-44EA-AC9F-34A044339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423575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Mexico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Poland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1,5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Thailand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grpSp>
        <p:nvGrpSpPr>
          <p:cNvPr id="126" name="object 43">
            <a:extLst>
              <a:ext uri="{FF2B5EF4-FFF2-40B4-BE49-F238E27FC236}">
                <a16:creationId xmlns:a16="http://schemas.microsoft.com/office/drawing/2014/main" id="{E98AD1CA-D73E-4B39-861B-1313DCE10097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CB415B10-50C5-4105-8E68-DBA9B39FE927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8" name="object 45">
              <a:extLst>
                <a:ext uri="{FF2B5EF4-FFF2-40B4-BE49-F238E27FC236}">
                  <a16:creationId xmlns:a16="http://schemas.microsoft.com/office/drawing/2014/main" id="{FF437755-CDC6-41AE-A3B2-C92934517274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9" name="object 46">
              <a:extLst>
                <a:ext uri="{FF2B5EF4-FFF2-40B4-BE49-F238E27FC236}">
                  <a16:creationId xmlns:a16="http://schemas.microsoft.com/office/drawing/2014/main" id="{344235C5-7E69-4CEC-AAC2-31C3D7D3BB24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57" name="object 47">
              <a:extLst>
                <a:ext uri="{FF2B5EF4-FFF2-40B4-BE49-F238E27FC236}">
                  <a16:creationId xmlns:a16="http://schemas.microsoft.com/office/drawing/2014/main" id="{7BFB1ED8-D3DA-4EDB-805A-1DFFCDC410B2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C4D60348-6709-4299-ABBA-B24F1C9A65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70" y="2502480"/>
            <a:ext cx="124839" cy="124839"/>
          </a:xfrm>
          <a:prstGeom prst="rect">
            <a:avLst/>
          </a:prstGeom>
        </p:spPr>
      </p:pic>
      <p:sp>
        <p:nvSpPr>
          <p:cNvPr id="164" name="object 20">
            <a:extLst>
              <a:ext uri="{FF2B5EF4-FFF2-40B4-BE49-F238E27FC236}">
                <a16:creationId xmlns:a16="http://schemas.microsoft.com/office/drawing/2014/main" id="{721B9231-18EA-49A8-8B65-196F10E14224}"/>
              </a:ext>
            </a:extLst>
          </p:cNvPr>
          <p:cNvSpPr/>
          <p:nvPr/>
        </p:nvSpPr>
        <p:spPr>
          <a:xfrm>
            <a:off x="1517194" y="2200536"/>
            <a:ext cx="7996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C9E5D0B8-6508-48EB-855C-B5D269ED0232}"/>
              </a:ext>
            </a:extLst>
          </p:cNvPr>
          <p:cNvSpPr/>
          <p:nvPr/>
        </p:nvSpPr>
        <p:spPr>
          <a:xfrm>
            <a:off x="1517194" y="2489624"/>
            <a:ext cx="461920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C5B5D315-01BF-4A00-8D25-4EB4825C5C2E}"/>
              </a:ext>
            </a:extLst>
          </p:cNvPr>
          <p:cNvSpPr/>
          <p:nvPr/>
        </p:nvSpPr>
        <p:spPr>
          <a:xfrm>
            <a:off x="1517195" y="2754982"/>
            <a:ext cx="415770" cy="14534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6F980721-64BF-44D2-9337-95ED971BC2D7}"/>
              </a:ext>
            </a:extLst>
          </p:cNvPr>
          <p:cNvSpPr/>
          <p:nvPr/>
        </p:nvSpPr>
        <p:spPr>
          <a:xfrm>
            <a:off x="1517194" y="3030208"/>
            <a:ext cx="3242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377E9F91-9D3E-421F-98BE-D6B3DCFF5EA8}"/>
              </a:ext>
            </a:extLst>
          </p:cNvPr>
          <p:cNvSpPr/>
          <p:nvPr/>
        </p:nvSpPr>
        <p:spPr>
          <a:xfrm>
            <a:off x="1517194" y="3304493"/>
            <a:ext cx="292556" cy="12312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376E7B19-8C7C-4698-97D1-20D1140AB8FF}"/>
              </a:ext>
            </a:extLst>
          </p:cNvPr>
          <p:cNvSpPr/>
          <p:nvPr/>
        </p:nvSpPr>
        <p:spPr>
          <a:xfrm>
            <a:off x="1512748" y="3580225"/>
            <a:ext cx="244211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80039E72-0DF2-4D35-91DA-1D89FCA6D688}"/>
              </a:ext>
            </a:extLst>
          </p:cNvPr>
          <p:cNvSpPr/>
          <p:nvPr/>
        </p:nvSpPr>
        <p:spPr>
          <a:xfrm>
            <a:off x="1520207" y="3846761"/>
            <a:ext cx="204845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2" name="object 20">
            <a:extLst>
              <a:ext uri="{FF2B5EF4-FFF2-40B4-BE49-F238E27FC236}">
                <a16:creationId xmlns:a16="http://schemas.microsoft.com/office/drawing/2014/main" id="{03E32EAC-4BDD-426F-AE3F-445B9E3D0A81}"/>
              </a:ext>
            </a:extLst>
          </p:cNvPr>
          <p:cNvSpPr/>
          <p:nvPr/>
        </p:nvSpPr>
        <p:spPr>
          <a:xfrm>
            <a:off x="2842992" y="2202364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3" name="object 20">
            <a:extLst>
              <a:ext uri="{FF2B5EF4-FFF2-40B4-BE49-F238E27FC236}">
                <a16:creationId xmlns:a16="http://schemas.microsoft.com/office/drawing/2014/main" id="{EEE0E98A-6A85-4F20-B405-0DCD88745272}"/>
              </a:ext>
            </a:extLst>
          </p:cNvPr>
          <p:cNvSpPr/>
          <p:nvPr/>
        </p:nvSpPr>
        <p:spPr>
          <a:xfrm>
            <a:off x="2837449" y="2482585"/>
            <a:ext cx="293867" cy="138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178D6019-2E74-4D11-AB29-5C8F0AB7B10C}"/>
              </a:ext>
            </a:extLst>
          </p:cNvPr>
          <p:cNvSpPr/>
          <p:nvPr/>
        </p:nvSpPr>
        <p:spPr>
          <a:xfrm>
            <a:off x="4152626" y="2200536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FE48CCD9-D524-4942-B1B8-D2ABC1BC083A}"/>
              </a:ext>
            </a:extLst>
          </p:cNvPr>
          <p:cNvSpPr/>
          <p:nvPr/>
        </p:nvSpPr>
        <p:spPr>
          <a:xfrm>
            <a:off x="4152626" y="2747942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0" name="object 20">
            <a:extLst>
              <a:ext uri="{FF2B5EF4-FFF2-40B4-BE49-F238E27FC236}">
                <a16:creationId xmlns:a16="http://schemas.microsoft.com/office/drawing/2014/main" id="{8C259370-DBE4-462E-973A-42CE99F6DA80}"/>
              </a:ext>
            </a:extLst>
          </p:cNvPr>
          <p:cNvSpPr/>
          <p:nvPr/>
        </p:nvSpPr>
        <p:spPr>
          <a:xfrm>
            <a:off x="4155514" y="2482584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1" name="object 20">
            <a:extLst>
              <a:ext uri="{FF2B5EF4-FFF2-40B4-BE49-F238E27FC236}">
                <a16:creationId xmlns:a16="http://schemas.microsoft.com/office/drawing/2014/main" id="{6DBD3E8C-A0B8-4207-AA21-D43AC3E52822}"/>
              </a:ext>
            </a:extLst>
          </p:cNvPr>
          <p:cNvSpPr/>
          <p:nvPr/>
        </p:nvSpPr>
        <p:spPr>
          <a:xfrm>
            <a:off x="4152625" y="3033672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20">
            <a:extLst>
              <a:ext uri="{FF2B5EF4-FFF2-40B4-BE49-F238E27FC236}">
                <a16:creationId xmlns:a16="http://schemas.microsoft.com/office/drawing/2014/main" id="{195570EE-1A08-48A7-AA48-4D85DCFF7DA3}"/>
              </a:ext>
            </a:extLst>
          </p:cNvPr>
          <p:cNvSpPr/>
          <p:nvPr/>
        </p:nvSpPr>
        <p:spPr>
          <a:xfrm>
            <a:off x="4153927" y="3307957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0" name="object 20">
            <a:extLst>
              <a:ext uri="{FF2B5EF4-FFF2-40B4-BE49-F238E27FC236}">
                <a16:creationId xmlns:a16="http://schemas.microsoft.com/office/drawing/2014/main" id="{C040C26C-C9A2-4905-BF2D-ED66B0695F87}"/>
              </a:ext>
            </a:extLst>
          </p:cNvPr>
          <p:cNvSpPr/>
          <p:nvPr/>
        </p:nvSpPr>
        <p:spPr>
          <a:xfrm>
            <a:off x="4155801" y="3583689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1" name="object 20">
            <a:extLst>
              <a:ext uri="{FF2B5EF4-FFF2-40B4-BE49-F238E27FC236}">
                <a16:creationId xmlns:a16="http://schemas.microsoft.com/office/drawing/2014/main" id="{1E51A747-7FB7-484B-98E4-6C36DBC4284D}"/>
              </a:ext>
            </a:extLst>
          </p:cNvPr>
          <p:cNvSpPr/>
          <p:nvPr/>
        </p:nvSpPr>
        <p:spPr>
          <a:xfrm>
            <a:off x="4155124" y="3850225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93" name="object 42">
            <a:extLst>
              <a:ext uri="{FF2B5EF4-FFF2-40B4-BE49-F238E27FC236}">
                <a16:creationId xmlns:a16="http://schemas.microsoft.com/office/drawing/2014/main" id="{F13C56A8-8741-479B-852C-FBA441FB8A8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117500"/>
            <a:ext cx="148568" cy="159112"/>
          </a:xfrm>
          <a:prstGeom prst="rect">
            <a:avLst/>
          </a:prstGeom>
        </p:spPr>
      </p:pic>
      <p:sp>
        <p:nvSpPr>
          <p:cNvPr id="194" name="object 20">
            <a:extLst>
              <a:ext uri="{FF2B5EF4-FFF2-40B4-BE49-F238E27FC236}">
                <a16:creationId xmlns:a16="http://schemas.microsoft.com/office/drawing/2014/main" id="{F23037DF-161C-49FE-9850-960537561593}"/>
              </a:ext>
            </a:extLst>
          </p:cNvPr>
          <p:cNvSpPr/>
          <p:nvPr/>
        </p:nvSpPr>
        <p:spPr>
          <a:xfrm>
            <a:off x="5469822" y="2205929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5" name="object 20">
            <a:extLst>
              <a:ext uri="{FF2B5EF4-FFF2-40B4-BE49-F238E27FC236}">
                <a16:creationId xmlns:a16="http://schemas.microsoft.com/office/drawing/2014/main" id="{45E15F11-A1CE-4E87-9519-F1CDA8A9DD4A}"/>
              </a:ext>
            </a:extLst>
          </p:cNvPr>
          <p:cNvSpPr/>
          <p:nvPr/>
        </p:nvSpPr>
        <p:spPr>
          <a:xfrm>
            <a:off x="5472259" y="2482585"/>
            <a:ext cx="858872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6" name="object 20">
            <a:extLst>
              <a:ext uri="{FF2B5EF4-FFF2-40B4-BE49-F238E27FC236}">
                <a16:creationId xmlns:a16="http://schemas.microsoft.com/office/drawing/2014/main" id="{8F38B575-DBFD-4D47-9313-72B41FD83939}"/>
              </a:ext>
            </a:extLst>
          </p:cNvPr>
          <p:cNvSpPr/>
          <p:nvPr/>
        </p:nvSpPr>
        <p:spPr>
          <a:xfrm>
            <a:off x="5471037" y="2747942"/>
            <a:ext cx="682112" cy="1268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7" name="object 20">
            <a:extLst>
              <a:ext uri="{FF2B5EF4-FFF2-40B4-BE49-F238E27FC236}">
                <a16:creationId xmlns:a16="http://schemas.microsoft.com/office/drawing/2014/main" id="{FDAF2BF6-AE77-4A9A-BEB4-B73CB0DF1E56}"/>
              </a:ext>
            </a:extLst>
          </p:cNvPr>
          <p:cNvSpPr/>
          <p:nvPr/>
        </p:nvSpPr>
        <p:spPr>
          <a:xfrm>
            <a:off x="5469822" y="3033673"/>
            <a:ext cx="712582" cy="1208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8" name="object 20">
            <a:extLst>
              <a:ext uri="{FF2B5EF4-FFF2-40B4-BE49-F238E27FC236}">
                <a16:creationId xmlns:a16="http://schemas.microsoft.com/office/drawing/2014/main" id="{59DF5101-9689-485B-BA88-F1B1C3F3EBBE}"/>
              </a:ext>
            </a:extLst>
          </p:cNvPr>
          <p:cNvSpPr/>
          <p:nvPr/>
        </p:nvSpPr>
        <p:spPr>
          <a:xfrm>
            <a:off x="5469821" y="3307957"/>
            <a:ext cx="682111" cy="11965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9" name="object 20">
            <a:extLst>
              <a:ext uri="{FF2B5EF4-FFF2-40B4-BE49-F238E27FC236}">
                <a16:creationId xmlns:a16="http://schemas.microsoft.com/office/drawing/2014/main" id="{5FC5B047-E385-4171-B05E-B51E8CA94DC9}"/>
              </a:ext>
            </a:extLst>
          </p:cNvPr>
          <p:cNvSpPr/>
          <p:nvPr/>
        </p:nvSpPr>
        <p:spPr>
          <a:xfrm>
            <a:off x="5469822" y="3583689"/>
            <a:ext cx="682109" cy="11937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0" name="object 20">
            <a:extLst>
              <a:ext uri="{FF2B5EF4-FFF2-40B4-BE49-F238E27FC236}">
                <a16:creationId xmlns:a16="http://schemas.microsoft.com/office/drawing/2014/main" id="{5612C4A2-98AE-4E7B-AD63-AC2675C6C685}"/>
              </a:ext>
            </a:extLst>
          </p:cNvPr>
          <p:cNvSpPr/>
          <p:nvPr/>
        </p:nvSpPr>
        <p:spPr>
          <a:xfrm>
            <a:off x="5469823" y="3850225"/>
            <a:ext cx="827508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2" name="object 20">
            <a:extLst>
              <a:ext uri="{FF2B5EF4-FFF2-40B4-BE49-F238E27FC236}">
                <a16:creationId xmlns:a16="http://schemas.microsoft.com/office/drawing/2014/main" id="{504FC281-24AD-42CB-ACBB-2CDF4887728E}"/>
              </a:ext>
            </a:extLst>
          </p:cNvPr>
          <p:cNvSpPr/>
          <p:nvPr/>
        </p:nvSpPr>
        <p:spPr>
          <a:xfrm>
            <a:off x="4152625" y="4127181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3" name="object 20">
            <a:extLst>
              <a:ext uri="{FF2B5EF4-FFF2-40B4-BE49-F238E27FC236}">
                <a16:creationId xmlns:a16="http://schemas.microsoft.com/office/drawing/2014/main" id="{EAAF80B2-E105-4EDC-9198-B88E6BE8DEB6}"/>
              </a:ext>
            </a:extLst>
          </p:cNvPr>
          <p:cNvSpPr/>
          <p:nvPr/>
        </p:nvSpPr>
        <p:spPr>
          <a:xfrm>
            <a:off x="5469910" y="4127181"/>
            <a:ext cx="682021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04" name="object 20">
            <a:extLst>
              <a:ext uri="{FF2B5EF4-FFF2-40B4-BE49-F238E27FC236}">
                <a16:creationId xmlns:a16="http://schemas.microsoft.com/office/drawing/2014/main" id="{AF1607C7-683E-46E7-AA33-C43A9671E282}"/>
              </a:ext>
            </a:extLst>
          </p:cNvPr>
          <p:cNvSpPr/>
          <p:nvPr/>
        </p:nvSpPr>
        <p:spPr>
          <a:xfrm>
            <a:off x="1520208" y="4130242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" name="Picture 4">
            <a:extLst>
              <a:ext uri="{FF2B5EF4-FFF2-40B4-BE49-F238E27FC236}">
                <a16:creationId xmlns:a16="http://schemas.microsoft.com/office/drawing/2014/main" id="{A13B2198-3651-4FC2-8EB1-B9ED88E58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91" y="2219779"/>
            <a:ext cx="160990" cy="1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" name="Picture 6">
            <a:extLst>
              <a:ext uri="{FF2B5EF4-FFF2-40B4-BE49-F238E27FC236}">
                <a16:creationId xmlns:a16="http://schemas.microsoft.com/office/drawing/2014/main" id="{A3B8F93D-3775-4876-A208-5949C515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090" y="3065070"/>
            <a:ext cx="14130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Picture 8">
            <a:extLst>
              <a:ext uri="{FF2B5EF4-FFF2-40B4-BE49-F238E27FC236}">
                <a16:creationId xmlns:a16="http://schemas.microsoft.com/office/drawing/2014/main" id="{893ED9FE-A6AD-4EB2-BF95-5034CCFD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95" y="3337814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object 20">
            <a:extLst>
              <a:ext uri="{FF2B5EF4-FFF2-40B4-BE49-F238E27FC236}">
                <a16:creationId xmlns:a16="http://schemas.microsoft.com/office/drawing/2014/main" id="{B436C302-AB28-47CA-8412-327119C190EC}"/>
              </a:ext>
            </a:extLst>
          </p:cNvPr>
          <p:cNvSpPr/>
          <p:nvPr/>
        </p:nvSpPr>
        <p:spPr>
          <a:xfrm>
            <a:off x="2829080" y="3040037"/>
            <a:ext cx="218057" cy="13830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A445A7-1294-419D-A199-9E77AB7E6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3588947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AC89A3D-ED02-4619-B014-305F6165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3840123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флаг Мексика - Флаги и карты Иконки">
            <a:extLst>
              <a:ext uri="{FF2B5EF4-FFF2-40B4-BE49-F238E27FC236}">
                <a16:creationId xmlns:a16="http://schemas.microsoft.com/office/drawing/2014/main" id="{F261FAF0-394B-460F-8904-6035EBEAB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8" y="2769185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30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3887</TotalTime>
  <Words>634</Words>
  <Application>Microsoft Office PowerPoint</Application>
  <PresentationFormat>Широкоэкранный</PresentationFormat>
  <Paragraphs>166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Djapakov Miyrbek</cp:lastModifiedBy>
  <cp:revision>134</cp:revision>
  <dcterms:created xsi:type="dcterms:W3CDTF">2024-07-25T07:55:13Z</dcterms:created>
  <dcterms:modified xsi:type="dcterms:W3CDTF">2025-04-27T15:05:04Z</dcterms:modified>
</cp:coreProperties>
</file>