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147479659" r:id="rId2"/>
    <p:sldId id="2147479702" r:id="rId3"/>
    <p:sldId id="2147479665" r:id="rId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3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28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DAE92-B9DA-4728-A9B9-0B076605A383}" type="datetimeFigureOut">
              <a:rPr lang="ru-RU" smtClean="0"/>
              <a:t>02.07.2025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F0A36-D95E-474C-BE99-9E0E9D6E7838}" type="slidenum">
              <a:rPr lang="ru-RU" smtClean="0"/>
              <a:t>‹#›</a:t>
            </a:fld>
            <a:endParaRPr lang="ru-RU"/>
          </a:p>
        </p:txBody>
      </p:sp>
    </p:spTree>
    <p:extLst>
      <p:ext uri="{BB962C8B-B14F-4D97-AF65-F5344CB8AC3E}">
        <p14:creationId xmlns:p14="http://schemas.microsoft.com/office/powerpoint/2010/main" val="3531035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663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881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5DCCC6-E41F-4E71-BF68-1D93A6F9136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64F6C02A-D458-4963-BBF4-71B5405F6C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D1F8755-C90D-403E-B410-2159D294E8B5}"/>
              </a:ext>
            </a:extLst>
          </p:cNvPr>
          <p:cNvSpPr>
            <a:spLocks noGrp="1"/>
          </p:cNvSpPr>
          <p:nvPr>
            <p:ph type="dt" sz="half" idx="10"/>
          </p:nvPr>
        </p:nvSpPr>
        <p:spPr/>
        <p:txBody>
          <a:bodyPr/>
          <a:lstStyle/>
          <a:p>
            <a:fld id="{E7EBF425-89B5-48C8-9C7F-3F5DD54E47FF}" type="datetimeFigureOut">
              <a:rPr lang="ru-RU" smtClean="0"/>
              <a:t>02.07.2025</a:t>
            </a:fld>
            <a:endParaRPr lang="ru-RU"/>
          </a:p>
        </p:txBody>
      </p:sp>
      <p:sp>
        <p:nvSpPr>
          <p:cNvPr id="5" name="Нижний колонтитул 4">
            <a:extLst>
              <a:ext uri="{FF2B5EF4-FFF2-40B4-BE49-F238E27FC236}">
                <a16:creationId xmlns:a16="http://schemas.microsoft.com/office/drawing/2014/main" id="{67C34E8B-8D70-4D55-A5F6-54F48B60160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534430D-C24A-4556-B915-2963C2682443}"/>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1419188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7C3FD0-D24E-4510-8D59-7A1A2A3E743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48ACC61-97BF-4AE8-8FBC-9B327A45279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892DDED-F8CC-4F17-BFE9-F85CFDC20806}"/>
              </a:ext>
            </a:extLst>
          </p:cNvPr>
          <p:cNvSpPr>
            <a:spLocks noGrp="1"/>
          </p:cNvSpPr>
          <p:nvPr>
            <p:ph type="dt" sz="half" idx="10"/>
          </p:nvPr>
        </p:nvSpPr>
        <p:spPr/>
        <p:txBody>
          <a:bodyPr/>
          <a:lstStyle/>
          <a:p>
            <a:fld id="{E7EBF425-89B5-48C8-9C7F-3F5DD54E47FF}" type="datetimeFigureOut">
              <a:rPr lang="ru-RU" smtClean="0"/>
              <a:t>02.07.2025</a:t>
            </a:fld>
            <a:endParaRPr lang="ru-RU"/>
          </a:p>
        </p:txBody>
      </p:sp>
      <p:sp>
        <p:nvSpPr>
          <p:cNvPr id="5" name="Нижний колонтитул 4">
            <a:extLst>
              <a:ext uri="{FF2B5EF4-FFF2-40B4-BE49-F238E27FC236}">
                <a16:creationId xmlns:a16="http://schemas.microsoft.com/office/drawing/2014/main" id="{CA44B02B-1F8D-4B75-B5DF-2ECADEA0F3F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D49ED16-EAFD-4284-AF39-AABEFAD08D35}"/>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487904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0AAC545-23C2-40E7-9C4D-0432676DE53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60AEAC0-93AD-4212-B1FF-CC0EC484AB0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505B403-3286-43DE-8FD7-6FD29CE63A7B}"/>
              </a:ext>
            </a:extLst>
          </p:cNvPr>
          <p:cNvSpPr>
            <a:spLocks noGrp="1"/>
          </p:cNvSpPr>
          <p:nvPr>
            <p:ph type="dt" sz="half" idx="10"/>
          </p:nvPr>
        </p:nvSpPr>
        <p:spPr/>
        <p:txBody>
          <a:bodyPr/>
          <a:lstStyle/>
          <a:p>
            <a:fld id="{E7EBF425-89B5-48C8-9C7F-3F5DD54E47FF}" type="datetimeFigureOut">
              <a:rPr lang="ru-RU" smtClean="0"/>
              <a:t>02.07.2025</a:t>
            </a:fld>
            <a:endParaRPr lang="ru-RU"/>
          </a:p>
        </p:txBody>
      </p:sp>
      <p:sp>
        <p:nvSpPr>
          <p:cNvPr id="5" name="Нижний колонтитул 4">
            <a:extLst>
              <a:ext uri="{FF2B5EF4-FFF2-40B4-BE49-F238E27FC236}">
                <a16:creationId xmlns:a16="http://schemas.microsoft.com/office/drawing/2014/main" id="{9E909C0C-D2C9-4506-86CA-C946053D0BC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8894819-CCC3-4063-AB36-3C67579F3C31}"/>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258038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E32E68-3963-4E30-AB49-65CF4B6AA43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1B463B7-66DC-4558-B64A-B04161AA100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4F171C0-F7A3-4307-B8B0-7C5091422D22}"/>
              </a:ext>
            </a:extLst>
          </p:cNvPr>
          <p:cNvSpPr>
            <a:spLocks noGrp="1"/>
          </p:cNvSpPr>
          <p:nvPr>
            <p:ph type="dt" sz="half" idx="10"/>
          </p:nvPr>
        </p:nvSpPr>
        <p:spPr/>
        <p:txBody>
          <a:bodyPr/>
          <a:lstStyle/>
          <a:p>
            <a:fld id="{E7EBF425-89B5-48C8-9C7F-3F5DD54E47FF}" type="datetimeFigureOut">
              <a:rPr lang="ru-RU" smtClean="0"/>
              <a:t>02.07.2025</a:t>
            </a:fld>
            <a:endParaRPr lang="ru-RU"/>
          </a:p>
        </p:txBody>
      </p:sp>
      <p:sp>
        <p:nvSpPr>
          <p:cNvPr id="5" name="Нижний колонтитул 4">
            <a:extLst>
              <a:ext uri="{FF2B5EF4-FFF2-40B4-BE49-F238E27FC236}">
                <a16:creationId xmlns:a16="http://schemas.microsoft.com/office/drawing/2014/main" id="{D5BCA8DF-0515-4F58-BF45-F193E22FCEF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81B97B5-9829-4AAA-A573-DC85C69385D9}"/>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203899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82D56F-57F0-4ED3-B2DF-660026C9B4B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C05DE9C-FF9F-41FE-8986-6CA0D5E621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37DB5B9-5083-4F14-B358-F75003D3867C}"/>
              </a:ext>
            </a:extLst>
          </p:cNvPr>
          <p:cNvSpPr>
            <a:spLocks noGrp="1"/>
          </p:cNvSpPr>
          <p:nvPr>
            <p:ph type="dt" sz="half" idx="10"/>
          </p:nvPr>
        </p:nvSpPr>
        <p:spPr/>
        <p:txBody>
          <a:bodyPr/>
          <a:lstStyle/>
          <a:p>
            <a:fld id="{E7EBF425-89B5-48C8-9C7F-3F5DD54E47FF}" type="datetimeFigureOut">
              <a:rPr lang="ru-RU" smtClean="0"/>
              <a:t>02.07.2025</a:t>
            </a:fld>
            <a:endParaRPr lang="ru-RU"/>
          </a:p>
        </p:txBody>
      </p:sp>
      <p:sp>
        <p:nvSpPr>
          <p:cNvPr id="5" name="Нижний колонтитул 4">
            <a:extLst>
              <a:ext uri="{FF2B5EF4-FFF2-40B4-BE49-F238E27FC236}">
                <a16:creationId xmlns:a16="http://schemas.microsoft.com/office/drawing/2014/main" id="{DD7EBFD2-4F3F-49E1-8CC5-8247B7D4659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4C0B8BB-EBEA-4935-8567-C99DCACF6C0A}"/>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326584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5E87E9-0080-4F01-8D6A-CA3A1156640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22E5584-7476-4D18-B536-8BDB556A5E0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E5C5C21-9C69-4EAE-9EB5-39C12B49A2C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AA4A76C-18A7-42A6-8EF7-EAA24C3C4365}"/>
              </a:ext>
            </a:extLst>
          </p:cNvPr>
          <p:cNvSpPr>
            <a:spLocks noGrp="1"/>
          </p:cNvSpPr>
          <p:nvPr>
            <p:ph type="dt" sz="half" idx="10"/>
          </p:nvPr>
        </p:nvSpPr>
        <p:spPr/>
        <p:txBody>
          <a:bodyPr/>
          <a:lstStyle/>
          <a:p>
            <a:fld id="{E7EBF425-89B5-48C8-9C7F-3F5DD54E47FF}" type="datetimeFigureOut">
              <a:rPr lang="ru-RU" smtClean="0"/>
              <a:t>02.07.2025</a:t>
            </a:fld>
            <a:endParaRPr lang="ru-RU"/>
          </a:p>
        </p:txBody>
      </p:sp>
      <p:sp>
        <p:nvSpPr>
          <p:cNvPr id="6" name="Нижний колонтитул 5">
            <a:extLst>
              <a:ext uri="{FF2B5EF4-FFF2-40B4-BE49-F238E27FC236}">
                <a16:creationId xmlns:a16="http://schemas.microsoft.com/office/drawing/2014/main" id="{FE94A2B8-EDFE-4972-BC65-821D9E03DC1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E2B965C-ABA0-43B1-ADC6-99C77BB48809}"/>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3455909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1FD1EA-C709-4DDE-A2C8-52A53699CF5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CAA8E7E-C6A1-4EBB-B9FC-055F5984B2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D5DA781-9B6F-4892-B9F9-0EBDF29F6FC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EBCF597-C772-4C32-B0A7-5377966B15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062252C-90C9-4257-BA94-3A87518C638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0BB7C11-7831-4715-90AD-94BA1B9FC5BB}"/>
              </a:ext>
            </a:extLst>
          </p:cNvPr>
          <p:cNvSpPr>
            <a:spLocks noGrp="1"/>
          </p:cNvSpPr>
          <p:nvPr>
            <p:ph type="dt" sz="half" idx="10"/>
          </p:nvPr>
        </p:nvSpPr>
        <p:spPr/>
        <p:txBody>
          <a:bodyPr/>
          <a:lstStyle/>
          <a:p>
            <a:fld id="{E7EBF425-89B5-48C8-9C7F-3F5DD54E47FF}" type="datetimeFigureOut">
              <a:rPr lang="ru-RU" smtClean="0"/>
              <a:t>02.07.2025</a:t>
            </a:fld>
            <a:endParaRPr lang="ru-RU"/>
          </a:p>
        </p:txBody>
      </p:sp>
      <p:sp>
        <p:nvSpPr>
          <p:cNvPr id="8" name="Нижний колонтитул 7">
            <a:extLst>
              <a:ext uri="{FF2B5EF4-FFF2-40B4-BE49-F238E27FC236}">
                <a16:creationId xmlns:a16="http://schemas.microsoft.com/office/drawing/2014/main" id="{31C26A3A-EB8B-4CD2-A83D-1FAA6096CF29}"/>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A1704493-A90F-401D-A55D-F5C08C8B712E}"/>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889212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634CC4-C2C8-4640-9AFF-7C008EEE99B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F673278-F425-49B4-AFBB-498DF57A8CC4}"/>
              </a:ext>
            </a:extLst>
          </p:cNvPr>
          <p:cNvSpPr>
            <a:spLocks noGrp="1"/>
          </p:cNvSpPr>
          <p:nvPr>
            <p:ph type="dt" sz="half" idx="10"/>
          </p:nvPr>
        </p:nvSpPr>
        <p:spPr/>
        <p:txBody>
          <a:bodyPr/>
          <a:lstStyle/>
          <a:p>
            <a:fld id="{E7EBF425-89B5-48C8-9C7F-3F5DD54E47FF}" type="datetimeFigureOut">
              <a:rPr lang="ru-RU" smtClean="0"/>
              <a:t>02.07.2025</a:t>
            </a:fld>
            <a:endParaRPr lang="ru-RU"/>
          </a:p>
        </p:txBody>
      </p:sp>
      <p:sp>
        <p:nvSpPr>
          <p:cNvPr id="4" name="Нижний колонтитул 3">
            <a:extLst>
              <a:ext uri="{FF2B5EF4-FFF2-40B4-BE49-F238E27FC236}">
                <a16:creationId xmlns:a16="http://schemas.microsoft.com/office/drawing/2014/main" id="{00D3956B-E49E-483A-B095-0F7A9134E49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5299FC1-365E-4A96-A7E1-31948B1E0DFD}"/>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3883997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271E95C-77AA-4DEE-B035-A0A87A7A9C0D}"/>
              </a:ext>
            </a:extLst>
          </p:cNvPr>
          <p:cNvSpPr>
            <a:spLocks noGrp="1"/>
          </p:cNvSpPr>
          <p:nvPr>
            <p:ph type="dt" sz="half" idx="10"/>
          </p:nvPr>
        </p:nvSpPr>
        <p:spPr/>
        <p:txBody>
          <a:bodyPr/>
          <a:lstStyle/>
          <a:p>
            <a:fld id="{E7EBF425-89B5-48C8-9C7F-3F5DD54E47FF}" type="datetimeFigureOut">
              <a:rPr lang="ru-RU" smtClean="0"/>
              <a:t>02.07.2025</a:t>
            </a:fld>
            <a:endParaRPr lang="ru-RU"/>
          </a:p>
        </p:txBody>
      </p:sp>
      <p:sp>
        <p:nvSpPr>
          <p:cNvPr id="3" name="Нижний колонтитул 2">
            <a:extLst>
              <a:ext uri="{FF2B5EF4-FFF2-40B4-BE49-F238E27FC236}">
                <a16:creationId xmlns:a16="http://schemas.microsoft.com/office/drawing/2014/main" id="{C4E25531-9993-4C2B-A8FF-0068E89F730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3FCA083-4EF8-4BD5-8B4A-0A875AC75666}"/>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271675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6A13FC-D782-426E-9967-98483D0C90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BBE87E5-625A-4985-B013-C95323DAC3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AF82B2A-BDB9-48F2-AC36-54BF899D0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90BA10B-3363-4DBF-978F-4704B83BFD78}"/>
              </a:ext>
            </a:extLst>
          </p:cNvPr>
          <p:cNvSpPr>
            <a:spLocks noGrp="1"/>
          </p:cNvSpPr>
          <p:nvPr>
            <p:ph type="dt" sz="half" idx="10"/>
          </p:nvPr>
        </p:nvSpPr>
        <p:spPr/>
        <p:txBody>
          <a:bodyPr/>
          <a:lstStyle/>
          <a:p>
            <a:fld id="{E7EBF425-89B5-48C8-9C7F-3F5DD54E47FF}" type="datetimeFigureOut">
              <a:rPr lang="ru-RU" smtClean="0"/>
              <a:t>02.07.2025</a:t>
            </a:fld>
            <a:endParaRPr lang="ru-RU"/>
          </a:p>
        </p:txBody>
      </p:sp>
      <p:sp>
        <p:nvSpPr>
          <p:cNvPr id="6" name="Нижний колонтитул 5">
            <a:extLst>
              <a:ext uri="{FF2B5EF4-FFF2-40B4-BE49-F238E27FC236}">
                <a16:creationId xmlns:a16="http://schemas.microsoft.com/office/drawing/2014/main" id="{443E43AA-495D-4E3C-9116-7D90BC24ADD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3EC8EBF-DB72-4E3F-B8B7-49BC8BFA079D}"/>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21072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E5277B-E999-478E-AB50-0CA83966D36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35147C1-FF9B-4A7B-93A9-194F3853B4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7CAA723C-2D6D-4D09-A0EE-9405C873D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350F6B9-B8E7-4C98-BEA1-5B7BC384B6C5}"/>
              </a:ext>
            </a:extLst>
          </p:cNvPr>
          <p:cNvSpPr>
            <a:spLocks noGrp="1"/>
          </p:cNvSpPr>
          <p:nvPr>
            <p:ph type="dt" sz="half" idx="10"/>
          </p:nvPr>
        </p:nvSpPr>
        <p:spPr/>
        <p:txBody>
          <a:bodyPr/>
          <a:lstStyle/>
          <a:p>
            <a:fld id="{E7EBF425-89B5-48C8-9C7F-3F5DD54E47FF}" type="datetimeFigureOut">
              <a:rPr lang="ru-RU" smtClean="0"/>
              <a:t>02.07.2025</a:t>
            </a:fld>
            <a:endParaRPr lang="ru-RU"/>
          </a:p>
        </p:txBody>
      </p:sp>
      <p:sp>
        <p:nvSpPr>
          <p:cNvPr id="6" name="Нижний колонтитул 5">
            <a:extLst>
              <a:ext uri="{FF2B5EF4-FFF2-40B4-BE49-F238E27FC236}">
                <a16:creationId xmlns:a16="http://schemas.microsoft.com/office/drawing/2014/main" id="{7E55B5D8-1DA2-4448-818C-16B617D316F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E378D1F-AA49-418B-B022-CE0E158B6D8E}"/>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316842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CB2B1F-3106-4920-A6FB-E4FA98F4F9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F06FE2D-A5E7-4576-9ECB-E1E4E70E1F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5ACCFC9-61D9-4B27-BDA2-2BC556F1E1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BF425-89B5-48C8-9C7F-3F5DD54E47FF}" type="datetimeFigureOut">
              <a:rPr lang="ru-RU" smtClean="0"/>
              <a:t>02.07.2025</a:t>
            </a:fld>
            <a:endParaRPr lang="ru-RU"/>
          </a:p>
        </p:txBody>
      </p:sp>
      <p:sp>
        <p:nvSpPr>
          <p:cNvPr id="5" name="Нижний колонтитул 4">
            <a:extLst>
              <a:ext uri="{FF2B5EF4-FFF2-40B4-BE49-F238E27FC236}">
                <a16:creationId xmlns:a16="http://schemas.microsoft.com/office/drawing/2014/main" id="{C49FF3F3-84E5-4BA2-A35B-5462AE4FC5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DBCB7504-0D9D-46F3-9466-FD4324D823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C2A68-9070-4500-BAD8-937DDC63A0E6}" type="slidenum">
              <a:rPr lang="ru-RU" smtClean="0"/>
              <a:t>‹#›</a:t>
            </a:fld>
            <a:endParaRPr lang="ru-RU"/>
          </a:p>
        </p:txBody>
      </p:sp>
    </p:spTree>
    <p:extLst>
      <p:ext uri="{BB962C8B-B14F-4D97-AF65-F5344CB8AC3E}">
        <p14:creationId xmlns:p14="http://schemas.microsoft.com/office/powerpoint/2010/main" val="2744329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object 3">
            <a:extLst>
              <a:ext uri="{FF2B5EF4-FFF2-40B4-BE49-F238E27FC236}">
                <a16:creationId xmlns:a16="http://schemas.microsoft.com/office/drawing/2014/main" id="{D8D54B31-2D7C-44B0-81DC-E59CA57D825F}"/>
              </a:ext>
            </a:extLst>
          </p:cNvPr>
          <p:cNvSpPr/>
          <p:nvPr/>
        </p:nvSpPr>
        <p:spPr>
          <a:xfrm>
            <a:off x="5416358" y="771746"/>
            <a:ext cx="6715765" cy="5998844"/>
          </a:xfrm>
          <a:custGeom>
            <a:avLst/>
            <a:gdLst/>
            <a:ahLst/>
            <a:cxnLst/>
            <a:rect l="l" t="t" r="r" b="b"/>
            <a:pathLst>
              <a:path w="7560309" h="5181600">
                <a:moveTo>
                  <a:pt x="7559992" y="0"/>
                </a:moveTo>
                <a:lnTo>
                  <a:pt x="0" y="0"/>
                </a:lnTo>
                <a:lnTo>
                  <a:pt x="0" y="5181600"/>
                </a:lnTo>
                <a:lnTo>
                  <a:pt x="7559992" y="5181600"/>
                </a:lnTo>
                <a:lnTo>
                  <a:pt x="7559992" y="0"/>
                </a:lnTo>
                <a:close/>
              </a:path>
            </a:pathLst>
          </a:custGeom>
          <a:solidFill>
            <a:srgbClr val="CCEBEE"/>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54" name="object 7">
            <a:extLst>
              <a:ext uri="{FF2B5EF4-FFF2-40B4-BE49-F238E27FC236}">
                <a16:creationId xmlns:a16="http://schemas.microsoft.com/office/drawing/2014/main" id="{A2AF73D7-B325-4A1B-B5E0-40D1674E6C47}"/>
              </a:ext>
            </a:extLst>
          </p:cNvPr>
          <p:cNvSpPr/>
          <p:nvPr/>
        </p:nvSpPr>
        <p:spPr>
          <a:xfrm>
            <a:off x="0" y="1"/>
            <a:ext cx="12192000" cy="728603"/>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a:ln>
            <a:noFill/>
          </a:ln>
        </p:spPr>
        <p:txBody>
          <a:bodyPr wrap="square" lIns="0" tIns="0" rIns="0" bIns="0" rtlCol="0"/>
          <a:lstStyle/>
          <a:p>
            <a:endParaRPr dirty="0">
              <a:solidFill>
                <a:prstClr val="black"/>
              </a:solidFill>
              <a:latin typeface="Montserrat" pitchFamily="2" charset="-52"/>
            </a:endParaRPr>
          </a:p>
        </p:txBody>
      </p:sp>
      <p:sp>
        <p:nvSpPr>
          <p:cNvPr id="7" name="object 8">
            <a:extLst>
              <a:ext uri="{FF2B5EF4-FFF2-40B4-BE49-F238E27FC236}">
                <a16:creationId xmlns:a16="http://schemas.microsoft.com/office/drawing/2014/main" id="{34847051-B081-4D3D-8556-DD48C913F393}"/>
              </a:ext>
            </a:extLst>
          </p:cNvPr>
          <p:cNvSpPr txBox="1"/>
          <p:nvPr/>
        </p:nvSpPr>
        <p:spPr>
          <a:xfrm>
            <a:off x="2044854" y="208113"/>
            <a:ext cx="9848783" cy="289822"/>
          </a:xfrm>
          <a:prstGeom prst="rect">
            <a:avLst/>
          </a:prstGeom>
        </p:spPr>
        <p:txBody>
          <a:bodyPr vert="horz" wrap="square" lIns="0" tIns="12699" rIns="0" bIns="0" rtlCol="0">
            <a:spAutoFit/>
          </a:bodyPr>
          <a:lstStyle/>
          <a:p>
            <a:pPr marL="12701" marR="5080" lvl="0" algn="ctr">
              <a:spcBef>
                <a:spcPts val="100"/>
              </a:spcBef>
              <a:defRPr/>
            </a:pPr>
            <a:r>
              <a:rPr lang="en-US" b="1" spc="-10" dirty="0">
                <a:solidFill>
                  <a:srgbClr val="5BC4BF"/>
                </a:solidFill>
                <a:latin typeface="Montserrat" pitchFamily="2" charset="-52"/>
              </a:rPr>
              <a:t>Construction of an amusement and recreation park in Nukus on the basis of PPP</a:t>
            </a:r>
            <a:endParaRPr lang="en-US" b="1" spc="-10" noProof="1">
              <a:solidFill>
                <a:srgbClr val="5BC4BF"/>
              </a:solidFill>
              <a:latin typeface="Montserrat" pitchFamily="2" charset="-52"/>
            </a:endParaRPr>
          </a:p>
        </p:txBody>
      </p:sp>
      <p:sp>
        <p:nvSpPr>
          <p:cNvPr id="9" name="object 10">
            <a:extLst>
              <a:ext uri="{FF2B5EF4-FFF2-40B4-BE49-F238E27FC236}">
                <a16:creationId xmlns:a16="http://schemas.microsoft.com/office/drawing/2014/main" id="{E6DC329C-BE58-4B79-8A6D-52B4DA07CA0D}"/>
              </a:ext>
            </a:extLst>
          </p:cNvPr>
          <p:cNvSpPr txBox="1"/>
          <p:nvPr/>
        </p:nvSpPr>
        <p:spPr>
          <a:xfrm>
            <a:off x="2723600" y="741389"/>
            <a:ext cx="1015563" cy="182100"/>
          </a:xfrm>
          <a:prstGeom prst="rect">
            <a:avLst/>
          </a:prstGeom>
        </p:spPr>
        <p:txBody>
          <a:bodyPr vert="horz" wrap="square" lIns="0" tIns="12699" rIns="0" bIns="0" rtlCol="0">
            <a:spAutoFit/>
          </a:bodyPr>
          <a:lstStyle/>
          <a:p>
            <a:pPr marL="12701" lvl="0" algn="ctr">
              <a:spcBef>
                <a:spcPts val="1525"/>
              </a:spcBef>
              <a:defRPr/>
            </a:pPr>
            <a:r>
              <a:rPr lang="en-US" sz="1100" b="1" spc="-10" dirty="0">
                <a:solidFill>
                  <a:srgbClr val="5BC4BF"/>
                </a:solidFill>
                <a:latin typeface="Montserrat" pitchFamily="2" charset="-52"/>
              </a:rPr>
              <a:t>Industry</a:t>
            </a:r>
            <a:endParaRPr kumimoji="0" lang="en-US" sz="1000" b="0" i="0" u="none" strike="noStrike" kern="1200" cap="none" spc="-10" normalizeH="0" baseline="0" noProof="0" dirty="0">
              <a:ln>
                <a:noFill/>
              </a:ln>
              <a:solidFill>
                <a:srgbClr val="00425F"/>
              </a:solidFill>
              <a:effectLst/>
              <a:uLnTx/>
              <a:uFillTx/>
              <a:latin typeface="Montserrat" pitchFamily="2" charset="-52"/>
              <a:ea typeface="+mn-ea"/>
              <a:cs typeface="Arial MT"/>
            </a:endParaRPr>
          </a:p>
        </p:txBody>
      </p:sp>
      <p:sp>
        <p:nvSpPr>
          <p:cNvPr id="113" name="object 29">
            <a:extLst>
              <a:ext uri="{FF2B5EF4-FFF2-40B4-BE49-F238E27FC236}">
                <a16:creationId xmlns:a16="http://schemas.microsoft.com/office/drawing/2014/main" id="{6DB5783D-ED59-4D44-954A-08946FF8F506}"/>
              </a:ext>
            </a:extLst>
          </p:cNvPr>
          <p:cNvSpPr txBox="1"/>
          <p:nvPr/>
        </p:nvSpPr>
        <p:spPr>
          <a:xfrm>
            <a:off x="5524987" y="829294"/>
            <a:ext cx="2070791" cy="197489"/>
          </a:xfrm>
          <a:prstGeom prst="rect">
            <a:avLst/>
          </a:prstGeom>
        </p:spPr>
        <p:txBody>
          <a:bodyPr vert="horz" wrap="square" lIns="0" tIns="12699" rIns="0" bIns="0" rtlCol="0">
            <a:spAutoFit/>
          </a:bodyPr>
          <a:lstStyle/>
          <a:p>
            <a:pPr marL="12701" marR="0" lvl="0" indent="0" algn="l" defTabSz="914400" rtl="0" eaLnBrk="1" fontAlgn="auto" latinLnBrk="0" hangingPunct="1">
              <a:lnSpc>
                <a:spcPct val="100000"/>
              </a:lnSpc>
              <a:spcBef>
                <a:spcPts val="100"/>
              </a:spcBef>
              <a:spcAft>
                <a:spcPts val="0"/>
              </a:spcAft>
              <a:buClrTx/>
              <a:buSzTx/>
              <a:buFontTx/>
              <a:buNone/>
              <a:tabLst/>
              <a:defRPr/>
            </a:pPr>
            <a:r>
              <a:rPr lang="en-US" sz="1200" b="1" spc="-10" dirty="0">
                <a:solidFill>
                  <a:srgbClr val="5BC4BF"/>
                </a:solidFill>
                <a:latin typeface="Montserrat" pitchFamily="2" charset="-52"/>
              </a:rPr>
              <a:t>Project indicators</a:t>
            </a:r>
            <a:endParaRPr sz="1200" b="1" spc="-10" dirty="0">
              <a:solidFill>
                <a:srgbClr val="5BC4BF"/>
              </a:solidFill>
              <a:latin typeface="Montserrat" pitchFamily="2" charset="-52"/>
            </a:endParaRPr>
          </a:p>
        </p:txBody>
      </p:sp>
      <p:sp>
        <p:nvSpPr>
          <p:cNvPr id="114" name="object 31">
            <a:extLst>
              <a:ext uri="{FF2B5EF4-FFF2-40B4-BE49-F238E27FC236}">
                <a16:creationId xmlns:a16="http://schemas.microsoft.com/office/drawing/2014/main" id="{C840FD61-18E0-4578-8789-2E69D49CF6E2}"/>
              </a:ext>
            </a:extLst>
          </p:cNvPr>
          <p:cNvSpPr txBox="1"/>
          <p:nvPr/>
        </p:nvSpPr>
        <p:spPr>
          <a:xfrm>
            <a:off x="6166093" y="1870643"/>
            <a:ext cx="2376704" cy="320600"/>
          </a:xfrm>
          <a:prstGeom prst="rect">
            <a:avLst/>
          </a:prstGeom>
        </p:spPr>
        <p:txBody>
          <a:bodyPr vert="horz" wrap="square" lIns="0" tIns="12699" rIns="0" bIns="0" rtlCol="0">
            <a:spAutoFit/>
          </a:bodyPr>
          <a:lstStyle/>
          <a:p>
            <a:pPr marL="12701" marR="0" lvl="0" indent="0" algn="ctr" defTabSz="914400" rtl="0" eaLnBrk="1" fontAlgn="auto" latinLnBrk="0" hangingPunct="1">
              <a:lnSpc>
                <a:spcPct val="100000"/>
              </a:lnSpc>
              <a:spcBef>
                <a:spcPts val="100"/>
              </a:spcBef>
              <a:spcAft>
                <a:spcPts val="0"/>
              </a:spcAft>
              <a:buClrTx/>
              <a:buSzPct val="109090"/>
              <a:buFontTx/>
              <a:buNone/>
              <a:tabLst>
                <a:tab pos="156219" algn="l"/>
              </a:tabLst>
              <a:defRPr/>
            </a:pPr>
            <a:r>
              <a:rPr kumimoji="0" lang="en-US" sz="1000" b="0" i="0" u="none" strike="noStrike" kern="1200" cap="none" spc="10" normalizeH="0" baseline="0" noProof="0" dirty="0">
                <a:ln>
                  <a:noFill/>
                </a:ln>
                <a:solidFill>
                  <a:srgbClr val="00425F"/>
                </a:solidFill>
                <a:effectLst/>
                <a:uLnTx/>
                <a:uFillTx/>
                <a:latin typeface="Montserrat" pitchFamily="2" charset="-52"/>
                <a:ea typeface="+mn-ea"/>
                <a:cs typeface="+mn-cs"/>
              </a:rPr>
              <a:t>Direct investment share in the project: </a:t>
            </a:r>
            <a:endParaRPr kumimoji="0"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117" name="object 33">
            <a:extLst>
              <a:ext uri="{FF2B5EF4-FFF2-40B4-BE49-F238E27FC236}">
                <a16:creationId xmlns:a16="http://schemas.microsoft.com/office/drawing/2014/main" id="{3A40AA44-5DCB-4729-8890-E18116E84D63}"/>
              </a:ext>
            </a:extLst>
          </p:cNvPr>
          <p:cNvSpPr txBox="1"/>
          <p:nvPr/>
        </p:nvSpPr>
        <p:spPr>
          <a:xfrm>
            <a:off x="9378681" y="1257293"/>
            <a:ext cx="2070688" cy="166711"/>
          </a:xfrm>
          <a:prstGeom prst="rect">
            <a:avLst/>
          </a:prstGeom>
        </p:spPr>
        <p:txBody>
          <a:bodyPr vert="horz" wrap="square" lIns="0" tIns="12699" rIns="0" bIns="0" rtlCol="0">
            <a:spAutoFit/>
          </a:bodyPr>
          <a:lstStyle/>
          <a:p>
            <a:pPr marL="12701" marR="0" lvl="0" indent="0" algn="ctr" defTabSz="914400" rtl="0" eaLnBrk="1" fontAlgn="auto" latinLnBrk="0" hangingPunct="1">
              <a:lnSpc>
                <a:spcPct val="100000"/>
              </a:lnSpc>
              <a:spcBef>
                <a:spcPts val="100"/>
              </a:spcBef>
              <a:spcAft>
                <a:spcPts val="0"/>
              </a:spcAft>
              <a:buClrTx/>
              <a:buSzPct val="109090"/>
              <a:buFontTx/>
              <a:buNone/>
              <a:tabLst>
                <a:tab pos="156219" algn="l"/>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Arial MT"/>
              </a:rPr>
              <a:t>Government share</a:t>
            </a:r>
            <a:endPar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endParaRPr>
          </a:p>
        </p:txBody>
      </p:sp>
      <p:sp>
        <p:nvSpPr>
          <p:cNvPr id="118" name="object 35">
            <a:extLst>
              <a:ext uri="{FF2B5EF4-FFF2-40B4-BE49-F238E27FC236}">
                <a16:creationId xmlns:a16="http://schemas.microsoft.com/office/drawing/2014/main" id="{9EBB8C31-034F-4627-B2E0-5D784D685581}"/>
              </a:ext>
            </a:extLst>
          </p:cNvPr>
          <p:cNvSpPr txBox="1"/>
          <p:nvPr/>
        </p:nvSpPr>
        <p:spPr>
          <a:xfrm>
            <a:off x="9097221" y="2001930"/>
            <a:ext cx="2611709" cy="333424"/>
          </a:xfrm>
          <a:prstGeom prst="rect">
            <a:avLst/>
          </a:prstGeom>
        </p:spPr>
        <p:txBody>
          <a:bodyPr vert="horz" wrap="square" lIns="0" tIns="12699" rIns="0" bIns="0" rtlCol="0">
            <a:spAutoFit/>
          </a:bodyPr>
          <a:lstStyle/>
          <a:p>
            <a:pPr marL="12701" marR="0" lvl="0" indent="0" algn="ct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mn-cs"/>
              </a:rPr>
              <a:t>Park area:</a:t>
            </a:r>
            <a:endPar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12701" marR="0" lvl="0" indent="0" algn="ct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mn-cs"/>
              </a:rPr>
              <a:t>13,9 </a:t>
            </a:r>
            <a:r>
              <a:rPr lang="en-US" sz="1000" dirty="0">
                <a:solidFill>
                  <a:srgbClr val="00425F"/>
                </a:solidFill>
                <a:latin typeface="Montserrat" pitchFamily="2" charset="-52"/>
              </a:rPr>
              <a:t>h</a:t>
            </a:r>
            <a:r>
              <a:rPr kumimoji="0" lang="uz-Cyrl-UZ" sz="1000" b="0" i="0" u="none" strike="noStrike" kern="1200" cap="none" spc="0" normalizeH="0" baseline="0" noProof="0" dirty="0">
                <a:ln>
                  <a:noFill/>
                </a:ln>
                <a:solidFill>
                  <a:srgbClr val="00425F"/>
                </a:solidFill>
                <a:effectLst/>
                <a:uLnTx/>
                <a:uFillTx/>
                <a:latin typeface="Montserrat" pitchFamily="2" charset="-52"/>
                <a:ea typeface="+mn-ea"/>
                <a:cs typeface="+mn-cs"/>
              </a:rPr>
              <a:t>а</a:t>
            </a:r>
            <a:endPar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119" name="object 38">
            <a:extLst>
              <a:ext uri="{FF2B5EF4-FFF2-40B4-BE49-F238E27FC236}">
                <a16:creationId xmlns:a16="http://schemas.microsoft.com/office/drawing/2014/main" id="{1054FB01-7950-45C1-95C2-B7F9417EBC31}"/>
              </a:ext>
            </a:extLst>
          </p:cNvPr>
          <p:cNvSpPr/>
          <p:nvPr/>
        </p:nvSpPr>
        <p:spPr>
          <a:xfrm>
            <a:off x="5573671" y="1203713"/>
            <a:ext cx="648000" cy="540385"/>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123" name="object 48">
            <a:extLst>
              <a:ext uri="{FF2B5EF4-FFF2-40B4-BE49-F238E27FC236}">
                <a16:creationId xmlns:a16="http://schemas.microsoft.com/office/drawing/2014/main" id="{BE2F7029-DD2A-454F-80B2-A472A0A9E93A}"/>
              </a:ext>
            </a:extLst>
          </p:cNvPr>
          <p:cNvSpPr/>
          <p:nvPr/>
        </p:nvSpPr>
        <p:spPr>
          <a:xfrm>
            <a:off x="8669597" y="1203712"/>
            <a:ext cx="648000" cy="540386"/>
          </a:xfrm>
          <a:custGeom>
            <a:avLst/>
            <a:gdLst/>
            <a:ahLst/>
            <a:cxnLst/>
            <a:rect l="l" t="t" r="r" b="b"/>
            <a:pathLst>
              <a:path w="540385" h="540384">
                <a:moveTo>
                  <a:pt x="270001" y="0"/>
                </a:moveTo>
                <a:lnTo>
                  <a:pt x="221470" y="4350"/>
                </a:lnTo>
                <a:lnTo>
                  <a:pt x="175792" y="16892"/>
                </a:lnTo>
                <a:lnTo>
                  <a:pt x="133730" y="36864"/>
                </a:lnTo>
                <a:lnTo>
                  <a:pt x="96046" y="63503"/>
                </a:lnTo>
                <a:lnTo>
                  <a:pt x="63503" y="96046"/>
                </a:lnTo>
                <a:lnTo>
                  <a:pt x="36864" y="133730"/>
                </a:lnTo>
                <a:lnTo>
                  <a:pt x="16892" y="175792"/>
                </a:lnTo>
                <a:lnTo>
                  <a:pt x="4350" y="221470"/>
                </a:lnTo>
                <a:lnTo>
                  <a:pt x="0" y="270002"/>
                </a:lnTo>
                <a:lnTo>
                  <a:pt x="4350" y="318536"/>
                </a:lnTo>
                <a:lnTo>
                  <a:pt x="16892" y="364216"/>
                </a:lnTo>
                <a:lnTo>
                  <a:pt x="36864" y="406279"/>
                </a:lnTo>
                <a:lnTo>
                  <a:pt x="63503" y="443963"/>
                </a:lnTo>
                <a:lnTo>
                  <a:pt x="96046" y="476504"/>
                </a:lnTo>
                <a:lnTo>
                  <a:pt x="133730" y="503142"/>
                </a:lnTo>
                <a:lnTo>
                  <a:pt x="175792" y="523112"/>
                </a:lnTo>
                <a:lnTo>
                  <a:pt x="221470" y="535654"/>
                </a:lnTo>
                <a:lnTo>
                  <a:pt x="270001" y="540004"/>
                </a:lnTo>
                <a:lnTo>
                  <a:pt x="318536" y="535654"/>
                </a:lnTo>
                <a:lnTo>
                  <a:pt x="364216" y="523112"/>
                </a:lnTo>
                <a:lnTo>
                  <a:pt x="406279" y="503142"/>
                </a:lnTo>
                <a:lnTo>
                  <a:pt x="443963" y="476504"/>
                </a:lnTo>
                <a:lnTo>
                  <a:pt x="476504" y="443963"/>
                </a:lnTo>
                <a:lnTo>
                  <a:pt x="503142" y="406279"/>
                </a:lnTo>
                <a:lnTo>
                  <a:pt x="523112" y="364216"/>
                </a:lnTo>
                <a:lnTo>
                  <a:pt x="535654" y="318536"/>
                </a:lnTo>
                <a:lnTo>
                  <a:pt x="540004" y="270002"/>
                </a:lnTo>
                <a:lnTo>
                  <a:pt x="535654" y="221470"/>
                </a:lnTo>
                <a:lnTo>
                  <a:pt x="523112" y="175792"/>
                </a:lnTo>
                <a:lnTo>
                  <a:pt x="503142" y="133730"/>
                </a:lnTo>
                <a:lnTo>
                  <a:pt x="476504" y="96046"/>
                </a:lnTo>
                <a:lnTo>
                  <a:pt x="443963" y="63503"/>
                </a:lnTo>
                <a:lnTo>
                  <a:pt x="406279" y="36864"/>
                </a:lnTo>
                <a:lnTo>
                  <a:pt x="364216" y="16892"/>
                </a:lnTo>
                <a:lnTo>
                  <a:pt x="318536" y="4350"/>
                </a:lnTo>
                <a:lnTo>
                  <a:pt x="27000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29" name="object 38">
            <a:extLst>
              <a:ext uri="{FF2B5EF4-FFF2-40B4-BE49-F238E27FC236}">
                <a16:creationId xmlns:a16="http://schemas.microsoft.com/office/drawing/2014/main" id="{7259FB1E-CB88-4618-B7C5-303F1FF74923}"/>
              </a:ext>
            </a:extLst>
          </p:cNvPr>
          <p:cNvSpPr/>
          <p:nvPr/>
        </p:nvSpPr>
        <p:spPr>
          <a:xfrm>
            <a:off x="8669597" y="1922752"/>
            <a:ext cx="648000" cy="540000"/>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130" name="object 38">
            <a:extLst>
              <a:ext uri="{FF2B5EF4-FFF2-40B4-BE49-F238E27FC236}">
                <a16:creationId xmlns:a16="http://schemas.microsoft.com/office/drawing/2014/main" id="{A5ECA765-6F43-4F00-8508-F17A2B4F326F}"/>
              </a:ext>
            </a:extLst>
          </p:cNvPr>
          <p:cNvSpPr/>
          <p:nvPr/>
        </p:nvSpPr>
        <p:spPr>
          <a:xfrm>
            <a:off x="5630264" y="1922752"/>
            <a:ext cx="648000" cy="540000"/>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pic>
        <p:nvPicPr>
          <p:cNvPr id="132" name="Picture 2" descr="Производство ">
            <a:extLst>
              <a:ext uri="{FF2B5EF4-FFF2-40B4-BE49-F238E27FC236}">
                <a16:creationId xmlns:a16="http://schemas.microsoft.com/office/drawing/2014/main" id="{727D9175-CFFE-4019-805A-1B081266C325}"/>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2989" y="2017595"/>
            <a:ext cx="358305" cy="358305"/>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8" descr="Рынок ">
            <a:extLst>
              <a:ext uri="{FF2B5EF4-FFF2-40B4-BE49-F238E27FC236}">
                <a16:creationId xmlns:a16="http://schemas.microsoft.com/office/drawing/2014/main" id="{FA2517F1-A515-4D27-A1D5-D73467923750}"/>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55117" y="1928663"/>
            <a:ext cx="476959" cy="476959"/>
          </a:xfrm>
          <a:prstGeom prst="rect">
            <a:avLst/>
          </a:prstGeom>
          <a:noFill/>
          <a:extLst>
            <a:ext uri="{909E8E84-426E-40DD-AFC4-6F175D3DCCD1}">
              <a14:hiddenFill xmlns:a14="http://schemas.microsoft.com/office/drawing/2010/main">
                <a:solidFill>
                  <a:srgbClr val="FFFFFF"/>
                </a:solidFill>
              </a14:hiddenFill>
            </a:ext>
          </a:extLst>
        </p:spPr>
      </p:pic>
      <p:sp>
        <p:nvSpPr>
          <p:cNvPr id="41" name="object 2">
            <a:extLst>
              <a:ext uri="{FF2B5EF4-FFF2-40B4-BE49-F238E27FC236}">
                <a16:creationId xmlns:a16="http://schemas.microsoft.com/office/drawing/2014/main" id="{8E3135A8-6741-433D-83E9-6CBCCDBF3D6F}"/>
              </a:ext>
            </a:extLst>
          </p:cNvPr>
          <p:cNvSpPr/>
          <p:nvPr/>
        </p:nvSpPr>
        <p:spPr>
          <a:xfrm>
            <a:off x="5495504" y="2498869"/>
            <a:ext cx="6492048" cy="45719"/>
          </a:xfrm>
          <a:custGeom>
            <a:avLst/>
            <a:gdLst/>
            <a:ahLst/>
            <a:cxnLst/>
            <a:rect l="l" t="t" r="r" b="b"/>
            <a:pathLst>
              <a:path w="6479540">
                <a:moveTo>
                  <a:pt x="0" y="0"/>
                </a:moveTo>
                <a:lnTo>
                  <a:pt x="6479451" y="0"/>
                </a:lnTo>
              </a:path>
            </a:pathLst>
          </a:custGeom>
          <a:ln w="6350">
            <a:solidFill>
              <a:srgbClr val="0042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42" name="TextBox 41">
            <a:extLst>
              <a:ext uri="{FF2B5EF4-FFF2-40B4-BE49-F238E27FC236}">
                <a16:creationId xmlns:a16="http://schemas.microsoft.com/office/drawing/2014/main" id="{5DB19699-519A-453B-817A-B4A54A65E475}"/>
              </a:ext>
            </a:extLst>
          </p:cNvPr>
          <p:cNvSpPr txBox="1"/>
          <p:nvPr/>
        </p:nvSpPr>
        <p:spPr>
          <a:xfrm>
            <a:off x="8416310" y="4454279"/>
            <a:ext cx="1583396" cy="338106"/>
          </a:xfrm>
          <a:prstGeom prst="rect">
            <a:avLst/>
          </a:prstGeom>
          <a:noFill/>
        </p:spPr>
        <p:txBody>
          <a:bodyPr wrap="square">
            <a:spAutoFit/>
          </a:bodyPr>
          <a:lstStyle/>
          <a:p>
            <a:pPr marL="12701" marR="0" lvl="0" indent="0" fontAlgn="auto">
              <a:lnSpc>
                <a:spcPct val="150000"/>
              </a:lnSpc>
              <a:spcBef>
                <a:spcPts val="100"/>
              </a:spcBef>
              <a:spcAft>
                <a:spcPts val="0"/>
              </a:spcAft>
              <a:buClrTx/>
              <a:buSzTx/>
              <a:buFontTx/>
              <a:buNone/>
              <a:tabLst>
                <a:tab pos="304165" algn="l"/>
              </a:tabLst>
              <a:defRPr/>
            </a:pPr>
            <a:r>
              <a:rPr lang="en-US" sz="1200" b="1" spc="-10" dirty="0">
                <a:solidFill>
                  <a:srgbClr val="5BC4BF"/>
                </a:solidFill>
                <a:latin typeface="Montserrat" pitchFamily="2" charset="-52"/>
              </a:rPr>
              <a:t>Location</a:t>
            </a:r>
          </a:p>
        </p:txBody>
      </p:sp>
      <p:grpSp>
        <p:nvGrpSpPr>
          <p:cNvPr id="43" name="Graphic 4">
            <a:extLst>
              <a:ext uri="{FF2B5EF4-FFF2-40B4-BE49-F238E27FC236}">
                <a16:creationId xmlns:a16="http://schemas.microsoft.com/office/drawing/2014/main" id="{60A5DA83-9C51-4113-B97B-FB82CC23AB37}"/>
              </a:ext>
            </a:extLst>
          </p:cNvPr>
          <p:cNvGrpSpPr/>
          <p:nvPr/>
        </p:nvGrpSpPr>
        <p:grpSpPr>
          <a:xfrm>
            <a:off x="9340208" y="4822015"/>
            <a:ext cx="2726448" cy="1887211"/>
            <a:chOff x="1343025" y="333375"/>
            <a:chExt cx="9505949" cy="6191249"/>
          </a:xfrm>
          <a:solidFill>
            <a:schemeClr val="bg1">
              <a:lumMod val="75000"/>
            </a:schemeClr>
          </a:solidFill>
        </p:grpSpPr>
        <p:sp>
          <p:nvSpPr>
            <p:cNvPr id="44" name="Freeform: Shape 6">
              <a:extLst>
                <a:ext uri="{FF2B5EF4-FFF2-40B4-BE49-F238E27FC236}">
                  <a16:creationId xmlns:a16="http://schemas.microsoft.com/office/drawing/2014/main" id="{F2F1F412-D72C-4E20-9C2D-2419B4BB7A88}"/>
                </a:ext>
              </a:extLst>
            </p:cNvPr>
            <p:cNvSpPr/>
            <p:nvPr/>
          </p:nvSpPr>
          <p:spPr>
            <a:xfrm>
              <a:off x="4777740" y="3439477"/>
              <a:ext cx="1763077" cy="1850707"/>
            </a:xfrm>
            <a:custGeom>
              <a:avLst/>
              <a:gdLst>
                <a:gd name="connsiteX0" fmla="*/ 1636395 w 1763077"/>
                <a:gd name="connsiteY0" fmla="*/ 1476375 h 1850707"/>
                <a:gd name="connsiteX1" fmla="*/ 1610678 w 1763077"/>
                <a:gd name="connsiteY1" fmla="*/ 1496378 h 1850707"/>
                <a:gd name="connsiteX2" fmla="*/ 1555433 w 1763077"/>
                <a:gd name="connsiteY2" fmla="*/ 1551623 h 1850707"/>
                <a:gd name="connsiteX3" fmla="*/ 1548765 w 1763077"/>
                <a:gd name="connsiteY3" fmla="*/ 1557338 h 1850707"/>
                <a:gd name="connsiteX4" fmla="*/ 1542098 w 1763077"/>
                <a:gd name="connsiteY4" fmla="*/ 1560195 h 1850707"/>
                <a:gd name="connsiteX5" fmla="*/ 1536383 w 1763077"/>
                <a:gd name="connsiteY5" fmla="*/ 1559242 h 1850707"/>
                <a:gd name="connsiteX6" fmla="*/ 1529715 w 1763077"/>
                <a:gd name="connsiteY6" fmla="*/ 1560195 h 1850707"/>
                <a:gd name="connsiteX7" fmla="*/ 1525905 w 1763077"/>
                <a:gd name="connsiteY7" fmla="*/ 1562100 h 1850707"/>
                <a:gd name="connsiteX8" fmla="*/ 1522095 w 1763077"/>
                <a:gd name="connsiteY8" fmla="*/ 1564957 h 1850707"/>
                <a:gd name="connsiteX9" fmla="*/ 1480185 w 1763077"/>
                <a:gd name="connsiteY9" fmla="*/ 1610678 h 1850707"/>
                <a:gd name="connsiteX10" fmla="*/ 1475423 w 1763077"/>
                <a:gd name="connsiteY10" fmla="*/ 1618298 h 1850707"/>
                <a:gd name="connsiteX11" fmla="*/ 1471612 w 1763077"/>
                <a:gd name="connsiteY11" fmla="*/ 1624013 h 1850707"/>
                <a:gd name="connsiteX12" fmla="*/ 1470660 w 1763077"/>
                <a:gd name="connsiteY12" fmla="*/ 1627823 h 1850707"/>
                <a:gd name="connsiteX13" fmla="*/ 1470660 w 1763077"/>
                <a:gd name="connsiteY13" fmla="*/ 1631632 h 1850707"/>
                <a:gd name="connsiteX14" fmla="*/ 1471612 w 1763077"/>
                <a:gd name="connsiteY14" fmla="*/ 1635442 h 1850707"/>
                <a:gd name="connsiteX15" fmla="*/ 1472565 w 1763077"/>
                <a:gd name="connsiteY15" fmla="*/ 1638300 h 1850707"/>
                <a:gd name="connsiteX16" fmla="*/ 1475423 w 1763077"/>
                <a:gd name="connsiteY16" fmla="*/ 1644967 h 1850707"/>
                <a:gd name="connsiteX17" fmla="*/ 1479233 w 1763077"/>
                <a:gd name="connsiteY17" fmla="*/ 1650682 h 1850707"/>
                <a:gd name="connsiteX18" fmla="*/ 1496378 w 1763077"/>
                <a:gd name="connsiteY18" fmla="*/ 1672590 h 1850707"/>
                <a:gd name="connsiteX19" fmla="*/ 1498283 w 1763077"/>
                <a:gd name="connsiteY19" fmla="*/ 1675448 h 1850707"/>
                <a:gd name="connsiteX20" fmla="*/ 1500187 w 1763077"/>
                <a:gd name="connsiteY20" fmla="*/ 1678305 h 1850707"/>
                <a:gd name="connsiteX21" fmla="*/ 1500187 w 1763077"/>
                <a:gd name="connsiteY21" fmla="*/ 1683067 h 1850707"/>
                <a:gd name="connsiteX22" fmla="*/ 1499235 w 1763077"/>
                <a:gd name="connsiteY22" fmla="*/ 1688782 h 1850707"/>
                <a:gd name="connsiteX23" fmla="*/ 1496378 w 1763077"/>
                <a:gd name="connsiteY23" fmla="*/ 1691640 h 1850707"/>
                <a:gd name="connsiteX24" fmla="*/ 1493520 w 1763077"/>
                <a:gd name="connsiteY24" fmla="*/ 1693545 h 1850707"/>
                <a:gd name="connsiteX25" fmla="*/ 1401128 w 1763077"/>
                <a:gd name="connsiteY25" fmla="*/ 1726882 h 1850707"/>
                <a:gd name="connsiteX26" fmla="*/ 1371600 w 1763077"/>
                <a:gd name="connsiteY26" fmla="*/ 1737360 h 1850707"/>
                <a:gd name="connsiteX27" fmla="*/ 1295400 w 1763077"/>
                <a:gd name="connsiteY27" fmla="*/ 1768792 h 1850707"/>
                <a:gd name="connsiteX28" fmla="*/ 1269682 w 1763077"/>
                <a:gd name="connsiteY28" fmla="*/ 1785937 h 1850707"/>
                <a:gd name="connsiteX29" fmla="*/ 1219200 w 1763077"/>
                <a:gd name="connsiteY29" fmla="*/ 1842135 h 1850707"/>
                <a:gd name="connsiteX30" fmla="*/ 1210628 w 1763077"/>
                <a:gd name="connsiteY30" fmla="*/ 1850708 h 1850707"/>
                <a:gd name="connsiteX31" fmla="*/ 1193482 w 1763077"/>
                <a:gd name="connsiteY31" fmla="*/ 1828800 h 1850707"/>
                <a:gd name="connsiteX32" fmla="*/ 1180148 w 1763077"/>
                <a:gd name="connsiteY32" fmla="*/ 1821180 h 1850707"/>
                <a:gd name="connsiteX33" fmla="*/ 1163955 w 1763077"/>
                <a:gd name="connsiteY33" fmla="*/ 1823085 h 1850707"/>
                <a:gd name="connsiteX34" fmla="*/ 1121092 w 1763077"/>
                <a:gd name="connsiteY34" fmla="*/ 1844040 h 1850707"/>
                <a:gd name="connsiteX35" fmla="*/ 1106805 w 1763077"/>
                <a:gd name="connsiteY35" fmla="*/ 1847850 h 1850707"/>
                <a:gd name="connsiteX36" fmla="*/ 1090613 w 1763077"/>
                <a:gd name="connsiteY36" fmla="*/ 1844040 h 1850707"/>
                <a:gd name="connsiteX37" fmla="*/ 1073467 w 1763077"/>
                <a:gd name="connsiteY37" fmla="*/ 1835467 h 1850707"/>
                <a:gd name="connsiteX38" fmla="*/ 984885 w 1763077"/>
                <a:gd name="connsiteY38" fmla="*/ 1771650 h 1850707"/>
                <a:gd name="connsiteX39" fmla="*/ 907732 w 1763077"/>
                <a:gd name="connsiteY39" fmla="*/ 1716405 h 1850707"/>
                <a:gd name="connsiteX40" fmla="*/ 845820 w 1763077"/>
                <a:gd name="connsiteY40" fmla="*/ 1672590 h 1850707"/>
                <a:gd name="connsiteX41" fmla="*/ 812482 w 1763077"/>
                <a:gd name="connsiteY41" fmla="*/ 1637348 h 1850707"/>
                <a:gd name="connsiteX42" fmla="*/ 753428 w 1763077"/>
                <a:gd name="connsiteY42" fmla="*/ 1554480 h 1850707"/>
                <a:gd name="connsiteX43" fmla="*/ 718185 w 1763077"/>
                <a:gd name="connsiteY43" fmla="*/ 1520190 h 1850707"/>
                <a:gd name="connsiteX44" fmla="*/ 641032 w 1763077"/>
                <a:gd name="connsiteY44" fmla="*/ 1465898 h 1850707"/>
                <a:gd name="connsiteX45" fmla="*/ 458153 w 1763077"/>
                <a:gd name="connsiteY45" fmla="*/ 1335405 h 1850707"/>
                <a:gd name="connsiteX46" fmla="*/ 368617 w 1763077"/>
                <a:gd name="connsiteY46" fmla="*/ 1270635 h 1850707"/>
                <a:gd name="connsiteX47" fmla="*/ 293370 w 1763077"/>
                <a:gd name="connsiteY47" fmla="*/ 1216342 h 1850707"/>
                <a:gd name="connsiteX48" fmla="*/ 228600 w 1763077"/>
                <a:gd name="connsiteY48" fmla="*/ 1170623 h 1850707"/>
                <a:gd name="connsiteX49" fmla="*/ 196215 w 1763077"/>
                <a:gd name="connsiteY49" fmla="*/ 1138238 h 1850707"/>
                <a:gd name="connsiteX50" fmla="*/ 190500 w 1763077"/>
                <a:gd name="connsiteY50" fmla="*/ 1134428 h 1850707"/>
                <a:gd name="connsiteX51" fmla="*/ 150495 w 1763077"/>
                <a:gd name="connsiteY51" fmla="*/ 1083945 h 1850707"/>
                <a:gd name="connsiteX52" fmla="*/ 144780 w 1763077"/>
                <a:gd name="connsiteY52" fmla="*/ 1064895 h 1850707"/>
                <a:gd name="connsiteX53" fmla="*/ 135255 w 1763077"/>
                <a:gd name="connsiteY53" fmla="*/ 1023938 h 1850707"/>
                <a:gd name="connsiteX54" fmla="*/ 133350 w 1763077"/>
                <a:gd name="connsiteY54" fmla="*/ 1007745 h 1850707"/>
                <a:gd name="connsiteX55" fmla="*/ 135255 w 1763077"/>
                <a:gd name="connsiteY55" fmla="*/ 992505 h 1850707"/>
                <a:gd name="connsiteX56" fmla="*/ 140017 w 1763077"/>
                <a:gd name="connsiteY56" fmla="*/ 979170 h 1850707"/>
                <a:gd name="connsiteX57" fmla="*/ 142875 w 1763077"/>
                <a:gd name="connsiteY57" fmla="*/ 965835 h 1850707"/>
                <a:gd name="connsiteX58" fmla="*/ 140970 w 1763077"/>
                <a:gd name="connsiteY58" fmla="*/ 950595 h 1850707"/>
                <a:gd name="connsiteX59" fmla="*/ 123825 w 1763077"/>
                <a:gd name="connsiteY59" fmla="*/ 913447 h 1850707"/>
                <a:gd name="connsiteX60" fmla="*/ 121920 w 1763077"/>
                <a:gd name="connsiteY60" fmla="*/ 898207 h 1850707"/>
                <a:gd name="connsiteX61" fmla="*/ 121920 w 1763077"/>
                <a:gd name="connsiteY61" fmla="*/ 879157 h 1850707"/>
                <a:gd name="connsiteX62" fmla="*/ 119063 w 1763077"/>
                <a:gd name="connsiteY62" fmla="*/ 864870 h 1850707"/>
                <a:gd name="connsiteX63" fmla="*/ 115253 w 1763077"/>
                <a:gd name="connsiteY63" fmla="*/ 851535 h 1850707"/>
                <a:gd name="connsiteX64" fmla="*/ 100965 w 1763077"/>
                <a:gd name="connsiteY64" fmla="*/ 822960 h 1850707"/>
                <a:gd name="connsiteX65" fmla="*/ 97155 w 1763077"/>
                <a:gd name="connsiteY65" fmla="*/ 809625 h 1850707"/>
                <a:gd name="connsiteX66" fmla="*/ 95250 w 1763077"/>
                <a:gd name="connsiteY66" fmla="*/ 779145 h 1850707"/>
                <a:gd name="connsiteX67" fmla="*/ 90488 w 1763077"/>
                <a:gd name="connsiteY67" fmla="*/ 772478 h 1850707"/>
                <a:gd name="connsiteX68" fmla="*/ 44767 w 1763077"/>
                <a:gd name="connsiteY68" fmla="*/ 745807 h 1850707"/>
                <a:gd name="connsiteX69" fmla="*/ 18097 w 1763077"/>
                <a:gd name="connsiteY69" fmla="*/ 738188 h 1850707"/>
                <a:gd name="connsiteX70" fmla="*/ 5715 w 1763077"/>
                <a:gd name="connsiteY70" fmla="*/ 728663 h 1850707"/>
                <a:gd name="connsiteX71" fmla="*/ 3810 w 1763077"/>
                <a:gd name="connsiteY71" fmla="*/ 723900 h 1850707"/>
                <a:gd name="connsiteX72" fmla="*/ 119063 w 1763077"/>
                <a:gd name="connsiteY72" fmla="*/ 580072 h 1850707"/>
                <a:gd name="connsiteX73" fmla="*/ 147638 w 1763077"/>
                <a:gd name="connsiteY73" fmla="*/ 518160 h 1850707"/>
                <a:gd name="connsiteX74" fmla="*/ 140970 w 1763077"/>
                <a:gd name="connsiteY74" fmla="*/ 493395 h 1850707"/>
                <a:gd name="connsiteX75" fmla="*/ 122872 w 1763077"/>
                <a:gd name="connsiteY75" fmla="*/ 465772 h 1850707"/>
                <a:gd name="connsiteX76" fmla="*/ 32385 w 1763077"/>
                <a:gd name="connsiteY76" fmla="*/ 363855 h 1850707"/>
                <a:gd name="connsiteX77" fmla="*/ 157163 w 1763077"/>
                <a:gd name="connsiteY77" fmla="*/ 303847 h 1850707"/>
                <a:gd name="connsiteX78" fmla="*/ 157163 w 1763077"/>
                <a:gd name="connsiteY78" fmla="*/ 293370 h 1850707"/>
                <a:gd name="connsiteX79" fmla="*/ 0 w 1763077"/>
                <a:gd name="connsiteY79" fmla="*/ 74295 h 1850707"/>
                <a:gd name="connsiteX80" fmla="*/ 196215 w 1763077"/>
                <a:gd name="connsiteY80" fmla="*/ 0 h 1850707"/>
                <a:gd name="connsiteX81" fmla="*/ 242888 w 1763077"/>
                <a:gd name="connsiteY81" fmla="*/ 953 h 1850707"/>
                <a:gd name="connsiteX82" fmla="*/ 260032 w 1763077"/>
                <a:gd name="connsiteY82" fmla="*/ 41910 h 1850707"/>
                <a:gd name="connsiteX83" fmla="*/ 274320 w 1763077"/>
                <a:gd name="connsiteY83" fmla="*/ 65722 h 1850707"/>
                <a:gd name="connsiteX84" fmla="*/ 366713 w 1763077"/>
                <a:gd name="connsiteY84" fmla="*/ 176213 h 1850707"/>
                <a:gd name="connsiteX85" fmla="*/ 441960 w 1763077"/>
                <a:gd name="connsiteY85" fmla="*/ 308610 h 1850707"/>
                <a:gd name="connsiteX86" fmla="*/ 455295 w 1763077"/>
                <a:gd name="connsiteY86" fmla="*/ 316230 h 1850707"/>
                <a:gd name="connsiteX87" fmla="*/ 503872 w 1763077"/>
                <a:gd name="connsiteY87" fmla="*/ 326707 h 1850707"/>
                <a:gd name="connsiteX88" fmla="*/ 576263 w 1763077"/>
                <a:gd name="connsiteY88" fmla="*/ 355282 h 1850707"/>
                <a:gd name="connsiteX89" fmla="*/ 661988 w 1763077"/>
                <a:gd name="connsiteY89" fmla="*/ 403860 h 1850707"/>
                <a:gd name="connsiteX90" fmla="*/ 828675 w 1763077"/>
                <a:gd name="connsiteY90" fmla="*/ 506730 h 1850707"/>
                <a:gd name="connsiteX91" fmla="*/ 841057 w 1763077"/>
                <a:gd name="connsiteY91" fmla="*/ 528638 h 1850707"/>
                <a:gd name="connsiteX92" fmla="*/ 861060 w 1763077"/>
                <a:gd name="connsiteY92" fmla="*/ 548640 h 1850707"/>
                <a:gd name="connsiteX93" fmla="*/ 860107 w 1763077"/>
                <a:gd name="connsiteY93" fmla="*/ 562928 h 1850707"/>
                <a:gd name="connsiteX94" fmla="*/ 926782 w 1763077"/>
                <a:gd name="connsiteY94" fmla="*/ 540067 h 1850707"/>
                <a:gd name="connsiteX95" fmla="*/ 965835 w 1763077"/>
                <a:gd name="connsiteY95" fmla="*/ 481013 h 1850707"/>
                <a:gd name="connsiteX96" fmla="*/ 999172 w 1763077"/>
                <a:gd name="connsiteY96" fmla="*/ 412432 h 1850707"/>
                <a:gd name="connsiteX97" fmla="*/ 1008697 w 1763077"/>
                <a:gd name="connsiteY97" fmla="*/ 398145 h 1850707"/>
                <a:gd name="connsiteX98" fmla="*/ 1019175 w 1763077"/>
                <a:gd name="connsiteY98" fmla="*/ 388620 h 1850707"/>
                <a:gd name="connsiteX99" fmla="*/ 1030605 w 1763077"/>
                <a:gd name="connsiteY99" fmla="*/ 384810 h 1850707"/>
                <a:gd name="connsiteX100" fmla="*/ 1041082 w 1763077"/>
                <a:gd name="connsiteY100" fmla="*/ 387667 h 1850707"/>
                <a:gd name="connsiteX101" fmla="*/ 1051560 w 1763077"/>
                <a:gd name="connsiteY101" fmla="*/ 397192 h 1850707"/>
                <a:gd name="connsiteX102" fmla="*/ 1062990 w 1763077"/>
                <a:gd name="connsiteY102" fmla="*/ 414338 h 1850707"/>
                <a:gd name="connsiteX103" fmla="*/ 1065848 w 1763077"/>
                <a:gd name="connsiteY103" fmla="*/ 439103 h 1850707"/>
                <a:gd name="connsiteX104" fmla="*/ 1066800 w 1763077"/>
                <a:gd name="connsiteY104" fmla="*/ 486728 h 1850707"/>
                <a:gd name="connsiteX105" fmla="*/ 1074420 w 1763077"/>
                <a:gd name="connsiteY105" fmla="*/ 502920 h 1850707"/>
                <a:gd name="connsiteX106" fmla="*/ 1098232 w 1763077"/>
                <a:gd name="connsiteY106" fmla="*/ 511492 h 1850707"/>
                <a:gd name="connsiteX107" fmla="*/ 1247775 w 1763077"/>
                <a:gd name="connsiteY107" fmla="*/ 529590 h 1850707"/>
                <a:gd name="connsiteX108" fmla="*/ 1260157 w 1763077"/>
                <a:gd name="connsiteY108" fmla="*/ 517207 h 1850707"/>
                <a:gd name="connsiteX109" fmla="*/ 1277303 w 1763077"/>
                <a:gd name="connsiteY109" fmla="*/ 452438 h 1850707"/>
                <a:gd name="connsiteX110" fmla="*/ 1287780 w 1763077"/>
                <a:gd name="connsiteY110" fmla="*/ 446722 h 1850707"/>
                <a:gd name="connsiteX111" fmla="*/ 1306830 w 1763077"/>
                <a:gd name="connsiteY111" fmla="*/ 439103 h 1850707"/>
                <a:gd name="connsiteX112" fmla="*/ 1380173 w 1763077"/>
                <a:gd name="connsiteY112" fmla="*/ 436245 h 1850707"/>
                <a:gd name="connsiteX113" fmla="*/ 1403985 w 1763077"/>
                <a:gd name="connsiteY113" fmla="*/ 431482 h 1850707"/>
                <a:gd name="connsiteX114" fmla="*/ 1422082 w 1763077"/>
                <a:gd name="connsiteY114" fmla="*/ 423863 h 1850707"/>
                <a:gd name="connsiteX115" fmla="*/ 1439228 w 1763077"/>
                <a:gd name="connsiteY115" fmla="*/ 398145 h 1850707"/>
                <a:gd name="connsiteX116" fmla="*/ 1445895 w 1763077"/>
                <a:gd name="connsiteY116" fmla="*/ 399097 h 1850707"/>
                <a:gd name="connsiteX117" fmla="*/ 1450658 w 1763077"/>
                <a:gd name="connsiteY117" fmla="*/ 416242 h 1850707"/>
                <a:gd name="connsiteX118" fmla="*/ 1463040 w 1763077"/>
                <a:gd name="connsiteY118" fmla="*/ 490538 h 1850707"/>
                <a:gd name="connsiteX119" fmla="*/ 1467803 w 1763077"/>
                <a:gd name="connsiteY119" fmla="*/ 509588 h 1850707"/>
                <a:gd name="connsiteX120" fmla="*/ 1475423 w 1763077"/>
                <a:gd name="connsiteY120" fmla="*/ 531495 h 1850707"/>
                <a:gd name="connsiteX121" fmla="*/ 1494473 w 1763077"/>
                <a:gd name="connsiteY121" fmla="*/ 546735 h 1850707"/>
                <a:gd name="connsiteX122" fmla="*/ 1513523 w 1763077"/>
                <a:gd name="connsiteY122" fmla="*/ 558165 h 1850707"/>
                <a:gd name="connsiteX123" fmla="*/ 1568767 w 1763077"/>
                <a:gd name="connsiteY123" fmla="*/ 571500 h 1850707"/>
                <a:gd name="connsiteX124" fmla="*/ 1736408 w 1763077"/>
                <a:gd name="connsiteY124" fmla="*/ 582930 h 1850707"/>
                <a:gd name="connsiteX125" fmla="*/ 1763078 w 1763077"/>
                <a:gd name="connsiteY125" fmla="*/ 575310 h 1850707"/>
                <a:gd name="connsiteX126" fmla="*/ 1749742 w 1763077"/>
                <a:gd name="connsiteY126" fmla="*/ 621030 h 1850707"/>
                <a:gd name="connsiteX127" fmla="*/ 1746885 w 1763077"/>
                <a:gd name="connsiteY127" fmla="*/ 639128 h 1850707"/>
                <a:gd name="connsiteX128" fmla="*/ 1745933 w 1763077"/>
                <a:gd name="connsiteY128" fmla="*/ 658178 h 1850707"/>
                <a:gd name="connsiteX129" fmla="*/ 1745933 w 1763077"/>
                <a:gd name="connsiteY129" fmla="*/ 676275 h 1850707"/>
                <a:gd name="connsiteX130" fmla="*/ 1746885 w 1763077"/>
                <a:gd name="connsiteY130" fmla="*/ 691515 h 1850707"/>
                <a:gd name="connsiteX131" fmla="*/ 1749742 w 1763077"/>
                <a:gd name="connsiteY131" fmla="*/ 700088 h 1850707"/>
                <a:gd name="connsiteX132" fmla="*/ 1748790 w 1763077"/>
                <a:gd name="connsiteY132" fmla="*/ 708660 h 1850707"/>
                <a:gd name="connsiteX133" fmla="*/ 1741170 w 1763077"/>
                <a:gd name="connsiteY133" fmla="*/ 707707 h 1850707"/>
                <a:gd name="connsiteX134" fmla="*/ 1712595 w 1763077"/>
                <a:gd name="connsiteY134" fmla="*/ 701992 h 1850707"/>
                <a:gd name="connsiteX135" fmla="*/ 1706880 w 1763077"/>
                <a:gd name="connsiteY135" fmla="*/ 701040 h 1850707"/>
                <a:gd name="connsiteX136" fmla="*/ 1702117 w 1763077"/>
                <a:gd name="connsiteY136" fmla="*/ 702945 h 1850707"/>
                <a:gd name="connsiteX137" fmla="*/ 1697355 w 1763077"/>
                <a:gd name="connsiteY137" fmla="*/ 706755 h 1850707"/>
                <a:gd name="connsiteX138" fmla="*/ 1691640 w 1763077"/>
                <a:gd name="connsiteY138" fmla="*/ 716280 h 1850707"/>
                <a:gd name="connsiteX139" fmla="*/ 1690687 w 1763077"/>
                <a:gd name="connsiteY139" fmla="*/ 724853 h 1850707"/>
                <a:gd name="connsiteX140" fmla="*/ 1675448 w 1763077"/>
                <a:gd name="connsiteY140" fmla="*/ 771525 h 1850707"/>
                <a:gd name="connsiteX141" fmla="*/ 1663065 w 1763077"/>
                <a:gd name="connsiteY141" fmla="*/ 785813 h 1850707"/>
                <a:gd name="connsiteX142" fmla="*/ 1653540 w 1763077"/>
                <a:gd name="connsiteY142" fmla="*/ 795338 h 1850707"/>
                <a:gd name="connsiteX143" fmla="*/ 1641158 w 1763077"/>
                <a:gd name="connsiteY143" fmla="*/ 835342 h 1850707"/>
                <a:gd name="connsiteX144" fmla="*/ 1634490 w 1763077"/>
                <a:gd name="connsiteY144" fmla="*/ 847725 h 1850707"/>
                <a:gd name="connsiteX145" fmla="*/ 1569720 w 1763077"/>
                <a:gd name="connsiteY145" fmla="*/ 846772 h 1850707"/>
                <a:gd name="connsiteX146" fmla="*/ 1557337 w 1763077"/>
                <a:gd name="connsiteY146" fmla="*/ 842963 h 1850707"/>
                <a:gd name="connsiteX147" fmla="*/ 1544955 w 1763077"/>
                <a:gd name="connsiteY147" fmla="*/ 834390 h 1850707"/>
                <a:gd name="connsiteX148" fmla="*/ 1534478 w 1763077"/>
                <a:gd name="connsiteY148" fmla="*/ 824865 h 1850707"/>
                <a:gd name="connsiteX149" fmla="*/ 1523048 w 1763077"/>
                <a:gd name="connsiteY149" fmla="*/ 822007 h 1850707"/>
                <a:gd name="connsiteX150" fmla="*/ 1510665 w 1763077"/>
                <a:gd name="connsiteY150" fmla="*/ 822007 h 1850707"/>
                <a:gd name="connsiteX151" fmla="*/ 1491615 w 1763077"/>
                <a:gd name="connsiteY151" fmla="*/ 824865 h 1850707"/>
                <a:gd name="connsiteX152" fmla="*/ 1482090 w 1763077"/>
                <a:gd name="connsiteY152" fmla="*/ 830580 h 1850707"/>
                <a:gd name="connsiteX153" fmla="*/ 1477328 w 1763077"/>
                <a:gd name="connsiteY153" fmla="*/ 836295 h 1850707"/>
                <a:gd name="connsiteX154" fmla="*/ 1475423 w 1763077"/>
                <a:gd name="connsiteY154" fmla="*/ 842963 h 1850707"/>
                <a:gd name="connsiteX155" fmla="*/ 1474470 w 1763077"/>
                <a:gd name="connsiteY155" fmla="*/ 850582 h 1850707"/>
                <a:gd name="connsiteX156" fmla="*/ 1474470 w 1763077"/>
                <a:gd name="connsiteY156" fmla="*/ 856297 h 1850707"/>
                <a:gd name="connsiteX157" fmla="*/ 1477328 w 1763077"/>
                <a:gd name="connsiteY157" fmla="*/ 870585 h 1850707"/>
                <a:gd name="connsiteX158" fmla="*/ 1491615 w 1763077"/>
                <a:gd name="connsiteY158" fmla="*/ 884872 h 1850707"/>
                <a:gd name="connsiteX159" fmla="*/ 1482090 w 1763077"/>
                <a:gd name="connsiteY159" fmla="*/ 911542 h 1850707"/>
                <a:gd name="connsiteX160" fmla="*/ 1477328 w 1763077"/>
                <a:gd name="connsiteY160" fmla="*/ 916305 h 1850707"/>
                <a:gd name="connsiteX161" fmla="*/ 1474470 w 1763077"/>
                <a:gd name="connsiteY161" fmla="*/ 917257 h 1850707"/>
                <a:gd name="connsiteX162" fmla="*/ 1474470 w 1763077"/>
                <a:gd name="connsiteY162" fmla="*/ 919163 h 1850707"/>
                <a:gd name="connsiteX163" fmla="*/ 1475423 w 1763077"/>
                <a:gd name="connsiteY163" fmla="*/ 922020 h 1850707"/>
                <a:gd name="connsiteX164" fmla="*/ 1481137 w 1763077"/>
                <a:gd name="connsiteY164" fmla="*/ 932497 h 1850707"/>
                <a:gd name="connsiteX165" fmla="*/ 1497330 w 1763077"/>
                <a:gd name="connsiteY165" fmla="*/ 948690 h 1850707"/>
                <a:gd name="connsiteX166" fmla="*/ 1505903 w 1763077"/>
                <a:gd name="connsiteY166" fmla="*/ 960120 h 1850707"/>
                <a:gd name="connsiteX167" fmla="*/ 1508760 w 1763077"/>
                <a:gd name="connsiteY167" fmla="*/ 964882 h 1850707"/>
                <a:gd name="connsiteX168" fmla="*/ 1507808 w 1763077"/>
                <a:gd name="connsiteY168" fmla="*/ 966788 h 1850707"/>
                <a:gd name="connsiteX169" fmla="*/ 1491615 w 1763077"/>
                <a:gd name="connsiteY169" fmla="*/ 968692 h 1850707"/>
                <a:gd name="connsiteX170" fmla="*/ 1487805 w 1763077"/>
                <a:gd name="connsiteY170" fmla="*/ 969645 h 1850707"/>
                <a:gd name="connsiteX171" fmla="*/ 1483995 w 1763077"/>
                <a:gd name="connsiteY171" fmla="*/ 972503 h 1850707"/>
                <a:gd name="connsiteX172" fmla="*/ 1480185 w 1763077"/>
                <a:gd name="connsiteY172" fmla="*/ 975360 h 1850707"/>
                <a:gd name="connsiteX173" fmla="*/ 1474470 w 1763077"/>
                <a:gd name="connsiteY173" fmla="*/ 976313 h 1850707"/>
                <a:gd name="connsiteX174" fmla="*/ 1466850 w 1763077"/>
                <a:gd name="connsiteY174" fmla="*/ 982980 h 1850707"/>
                <a:gd name="connsiteX175" fmla="*/ 1440180 w 1763077"/>
                <a:gd name="connsiteY175" fmla="*/ 1036320 h 1850707"/>
                <a:gd name="connsiteX176" fmla="*/ 1432560 w 1763077"/>
                <a:gd name="connsiteY176" fmla="*/ 1046797 h 1850707"/>
                <a:gd name="connsiteX177" fmla="*/ 1423035 w 1763077"/>
                <a:gd name="connsiteY177" fmla="*/ 1056323 h 1850707"/>
                <a:gd name="connsiteX178" fmla="*/ 1412557 w 1763077"/>
                <a:gd name="connsiteY178" fmla="*/ 1063942 h 1850707"/>
                <a:gd name="connsiteX179" fmla="*/ 1379220 w 1763077"/>
                <a:gd name="connsiteY179" fmla="*/ 1079182 h 1850707"/>
                <a:gd name="connsiteX180" fmla="*/ 1374457 w 1763077"/>
                <a:gd name="connsiteY180" fmla="*/ 1088707 h 1850707"/>
                <a:gd name="connsiteX181" fmla="*/ 1370648 w 1763077"/>
                <a:gd name="connsiteY181" fmla="*/ 1093470 h 1850707"/>
                <a:gd name="connsiteX182" fmla="*/ 1368742 w 1763077"/>
                <a:gd name="connsiteY182" fmla="*/ 1096328 h 1850707"/>
                <a:gd name="connsiteX183" fmla="*/ 1350645 w 1763077"/>
                <a:gd name="connsiteY183" fmla="*/ 1119188 h 1850707"/>
                <a:gd name="connsiteX184" fmla="*/ 1341120 w 1763077"/>
                <a:gd name="connsiteY184" fmla="*/ 1139190 h 1850707"/>
                <a:gd name="connsiteX185" fmla="*/ 1333500 w 1763077"/>
                <a:gd name="connsiteY185" fmla="*/ 1157288 h 1850707"/>
                <a:gd name="connsiteX186" fmla="*/ 1342073 w 1763077"/>
                <a:gd name="connsiteY186" fmla="*/ 1175385 h 1850707"/>
                <a:gd name="connsiteX187" fmla="*/ 1382078 w 1763077"/>
                <a:gd name="connsiteY187" fmla="*/ 1231582 h 1850707"/>
                <a:gd name="connsiteX188" fmla="*/ 1398270 w 1763077"/>
                <a:gd name="connsiteY188" fmla="*/ 1242060 h 1850707"/>
                <a:gd name="connsiteX189" fmla="*/ 1423988 w 1763077"/>
                <a:gd name="connsiteY189" fmla="*/ 1256348 h 1850707"/>
                <a:gd name="connsiteX190" fmla="*/ 1424940 w 1763077"/>
                <a:gd name="connsiteY190" fmla="*/ 1260157 h 1850707"/>
                <a:gd name="connsiteX191" fmla="*/ 1427798 w 1763077"/>
                <a:gd name="connsiteY191" fmla="*/ 1266825 h 1850707"/>
                <a:gd name="connsiteX192" fmla="*/ 1429703 w 1763077"/>
                <a:gd name="connsiteY192" fmla="*/ 1272540 h 1850707"/>
                <a:gd name="connsiteX193" fmla="*/ 1437323 w 1763077"/>
                <a:gd name="connsiteY193" fmla="*/ 1277303 h 1850707"/>
                <a:gd name="connsiteX194" fmla="*/ 1447800 w 1763077"/>
                <a:gd name="connsiteY194" fmla="*/ 1277303 h 1850707"/>
                <a:gd name="connsiteX195" fmla="*/ 1471612 w 1763077"/>
                <a:gd name="connsiteY195" fmla="*/ 1266825 h 1850707"/>
                <a:gd name="connsiteX196" fmla="*/ 1480185 w 1763077"/>
                <a:gd name="connsiteY196" fmla="*/ 1267778 h 1850707"/>
                <a:gd name="connsiteX197" fmla="*/ 1484948 w 1763077"/>
                <a:gd name="connsiteY197" fmla="*/ 1276350 h 1850707"/>
                <a:gd name="connsiteX198" fmla="*/ 1551623 w 1763077"/>
                <a:gd name="connsiteY198" fmla="*/ 1307782 h 1850707"/>
                <a:gd name="connsiteX199" fmla="*/ 1561148 w 1763077"/>
                <a:gd name="connsiteY199" fmla="*/ 1323975 h 1850707"/>
                <a:gd name="connsiteX200" fmla="*/ 1565910 w 1763077"/>
                <a:gd name="connsiteY200" fmla="*/ 1340167 h 1850707"/>
                <a:gd name="connsiteX201" fmla="*/ 1565910 w 1763077"/>
                <a:gd name="connsiteY201" fmla="*/ 1352550 h 1850707"/>
                <a:gd name="connsiteX202" fmla="*/ 1567815 w 1763077"/>
                <a:gd name="connsiteY202" fmla="*/ 1367790 h 1850707"/>
                <a:gd name="connsiteX203" fmla="*/ 1572578 w 1763077"/>
                <a:gd name="connsiteY203" fmla="*/ 1383030 h 1850707"/>
                <a:gd name="connsiteX204" fmla="*/ 1583055 w 1763077"/>
                <a:gd name="connsiteY204" fmla="*/ 1388745 h 1850707"/>
                <a:gd name="connsiteX205" fmla="*/ 1596390 w 1763077"/>
                <a:gd name="connsiteY205" fmla="*/ 1393507 h 1850707"/>
                <a:gd name="connsiteX206" fmla="*/ 1604962 w 1763077"/>
                <a:gd name="connsiteY206" fmla="*/ 1398270 h 1850707"/>
                <a:gd name="connsiteX207" fmla="*/ 1614487 w 1763077"/>
                <a:gd name="connsiteY207" fmla="*/ 1408748 h 1850707"/>
                <a:gd name="connsiteX208" fmla="*/ 1623060 w 1763077"/>
                <a:gd name="connsiteY208" fmla="*/ 1420178 h 1850707"/>
                <a:gd name="connsiteX209" fmla="*/ 1625917 w 1763077"/>
                <a:gd name="connsiteY209" fmla="*/ 1424940 h 1850707"/>
                <a:gd name="connsiteX210" fmla="*/ 1628775 w 1763077"/>
                <a:gd name="connsiteY210" fmla="*/ 1432560 h 1850707"/>
                <a:gd name="connsiteX211" fmla="*/ 1634490 w 1763077"/>
                <a:gd name="connsiteY211" fmla="*/ 1451610 h 1850707"/>
                <a:gd name="connsiteX212" fmla="*/ 1635442 w 1763077"/>
                <a:gd name="connsiteY212" fmla="*/ 1456373 h 1850707"/>
                <a:gd name="connsiteX213" fmla="*/ 1636395 w 1763077"/>
                <a:gd name="connsiteY213" fmla="*/ 1476375 h 185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763077" h="1850707">
                  <a:moveTo>
                    <a:pt x="1636395" y="1476375"/>
                  </a:moveTo>
                  <a:lnTo>
                    <a:pt x="1610678" y="1496378"/>
                  </a:lnTo>
                  <a:lnTo>
                    <a:pt x="1555433" y="1551623"/>
                  </a:lnTo>
                  <a:lnTo>
                    <a:pt x="1548765" y="1557338"/>
                  </a:lnTo>
                  <a:lnTo>
                    <a:pt x="1542098" y="1560195"/>
                  </a:lnTo>
                  <a:lnTo>
                    <a:pt x="1536383" y="1559242"/>
                  </a:lnTo>
                  <a:lnTo>
                    <a:pt x="1529715" y="1560195"/>
                  </a:lnTo>
                  <a:lnTo>
                    <a:pt x="1525905" y="1562100"/>
                  </a:lnTo>
                  <a:lnTo>
                    <a:pt x="1522095" y="1564957"/>
                  </a:lnTo>
                  <a:lnTo>
                    <a:pt x="1480185" y="1610678"/>
                  </a:lnTo>
                  <a:lnTo>
                    <a:pt x="1475423" y="1618298"/>
                  </a:lnTo>
                  <a:lnTo>
                    <a:pt x="1471612" y="1624013"/>
                  </a:lnTo>
                  <a:lnTo>
                    <a:pt x="1470660" y="1627823"/>
                  </a:lnTo>
                  <a:lnTo>
                    <a:pt x="1470660" y="1631632"/>
                  </a:lnTo>
                  <a:lnTo>
                    <a:pt x="1471612" y="1635442"/>
                  </a:lnTo>
                  <a:lnTo>
                    <a:pt x="1472565" y="1638300"/>
                  </a:lnTo>
                  <a:lnTo>
                    <a:pt x="1475423" y="1644967"/>
                  </a:lnTo>
                  <a:lnTo>
                    <a:pt x="1479233" y="1650682"/>
                  </a:lnTo>
                  <a:lnTo>
                    <a:pt x="1496378" y="1672590"/>
                  </a:lnTo>
                  <a:lnTo>
                    <a:pt x="1498283" y="1675448"/>
                  </a:lnTo>
                  <a:lnTo>
                    <a:pt x="1500187" y="1678305"/>
                  </a:lnTo>
                  <a:lnTo>
                    <a:pt x="1500187" y="1683067"/>
                  </a:lnTo>
                  <a:lnTo>
                    <a:pt x="1499235" y="1688782"/>
                  </a:lnTo>
                  <a:lnTo>
                    <a:pt x="1496378" y="1691640"/>
                  </a:lnTo>
                  <a:lnTo>
                    <a:pt x="1493520" y="1693545"/>
                  </a:lnTo>
                  <a:lnTo>
                    <a:pt x="1401128" y="1726882"/>
                  </a:lnTo>
                  <a:lnTo>
                    <a:pt x="1371600" y="1737360"/>
                  </a:lnTo>
                  <a:lnTo>
                    <a:pt x="1295400" y="1768792"/>
                  </a:lnTo>
                  <a:lnTo>
                    <a:pt x="1269682" y="1785937"/>
                  </a:lnTo>
                  <a:lnTo>
                    <a:pt x="1219200" y="1842135"/>
                  </a:lnTo>
                  <a:lnTo>
                    <a:pt x="1210628" y="1850708"/>
                  </a:lnTo>
                  <a:lnTo>
                    <a:pt x="1193482" y="1828800"/>
                  </a:lnTo>
                  <a:lnTo>
                    <a:pt x="1180148" y="1821180"/>
                  </a:lnTo>
                  <a:lnTo>
                    <a:pt x="1163955" y="1823085"/>
                  </a:lnTo>
                  <a:lnTo>
                    <a:pt x="1121092" y="1844040"/>
                  </a:lnTo>
                  <a:lnTo>
                    <a:pt x="1106805" y="1847850"/>
                  </a:lnTo>
                  <a:lnTo>
                    <a:pt x="1090613" y="1844040"/>
                  </a:lnTo>
                  <a:lnTo>
                    <a:pt x="1073467" y="1835467"/>
                  </a:lnTo>
                  <a:lnTo>
                    <a:pt x="984885" y="1771650"/>
                  </a:lnTo>
                  <a:lnTo>
                    <a:pt x="907732" y="1716405"/>
                  </a:lnTo>
                  <a:lnTo>
                    <a:pt x="845820" y="1672590"/>
                  </a:lnTo>
                  <a:lnTo>
                    <a:pt x="812482" y="1637348"/>
                  </a:lnTo>
                  <a:lnTo>
                    <a:pt x="753428" y="1554480"/>
                  </a:lnTo>
                  <a:lnTo>
                    <a:pt x="718185" y="1520190"/>
                  </a:lnTo>
                  <a:lnTo>
                    <a:pt x="641032" y="1465898"/>
                  </a:lnTo>
                  <a:lnTo>
                    <a:pt x="458153" y="1335405"/>
                  </a:lnTo>
                  <a:lnTo>
                    <a:pt x="368617" y="1270635"/>
                  </a:lnTo>
                  <a:lnTo>
                    <a:pt x="293370" y="1216342"/>
                  </a:lnTo>
                  <a:lnTo>
                    <a:pt x="228600" y="1170623"/>
                  </a:lnTo>
                  <a:lnTo>
                    <a:pt x="196215" y="1138238"/>
                  </a:lnTo>
                  <a:lnTo>
                    <a:pt x="190500" y="1134428"/>
                  </a:lnTo>
                  <a:lnTo>
                    <a:pt x="150495" y="1083945"/>
                  </a:lnTo>
                  <a:lnTo>
                    <a:pt x="144780" y="1064895"/>
                  </a:lnTo>
                  <a:lnTo>
                    <a:pt x="135255" y="1023938"/>
                  </a:lnTo>
                  <a:lnTo>
                    <a:pt x="133350" y="1007745"/>
                  </a:lnTo>
                  <a:lnTo>
                    <a:pt x="135255" y="992505"/>
                  </a:lnTo>
                  <a:lnTo>
                    <a:pt x="140017" y="979170"/>
                  </a:lnTo>
                  <a:lnTo>
                    <a:pt x="142875" y="965835"/>
                  </a:lnTo>
                  <a:lnTo>
                    <a:pt x="140970" y="950595"/>
                  </a:lnTo>
                  <a:lnTo>
                    <a:pt x="123825" y="913447"/>
                  </a:lnTo>
                  <a:lnTo>
                    <a:pt x="121920" y="898207"/>
                  </a:lnTo>
                  <a:lnTo>
                    <a:pt x="121920" y="879157"/>
                  </a:lnTo>
                  <a:lnTo>
                    <a:pt x="119063" y="864870"/>
                  </a:lnTo>
                  <a:lnTo>
                    <a:pt x="115253" y="851535"/>
                  </a:lnTo>
                  <a:lnTo>
                    <a:pt x="100965" y="822960"/>
                  </a:lnTo>
                  <a:lnTo>
                    <a:pt x="97155" y="809625"/>
                  </a:lnTo>
                  <a:lnTo>
                    <a:pt x="95250" y="779145"/>
                  </a:lnTo>
                  <a:lnTo>
                    <a:pt x="90488" y="772478"/>
                  </a:lnTo>
                  <a:lnTo>
                    <a:pt x="44767" y="745807"/>
                  </a:lnTo>
                  <a:lnTo>
                    <a:pt x="18097" y="738188"/>
                  </a:lnTo>
                  <a:lnTo>
                    <a:pt x="5715" y="728663"/>
                  </a:lnTo>
                  <a:lnTo>
                    <a:pt x="3810" y="723900"/>
                  </a:lnTo>
                  <a:lnTo>
                    <a:pt x="119063" y="580072"/>
                  </a:lnTo>
                  <a:lnTo>
                    <a:pt x="147638" y="518160"/>
                  </a:lnTo>
                  <a:lnTo>
                    <a:pt x="140970" y="493395"/>
                  </a:lnTo>
                  <a:lnTo>
                    <a:pt x="122872" y="465772"/>
                  </a:lnTo>
                  <a:lnTo>
                    <a:pt x="32385" y="363855"/>
                  </a:lnTo>
                  <a:lnTo>
                    <a:pt x="157163" y="303847"/>
                  </a:lnTo>
                  <a:lnTo>
                    <a:pt x="157163" y="293370"/>
                  </a:lnTo>
                  <a:lnTo>
                    <a:pt x="0" y="74295"/>
                  </a:lnTo>
                  <a:lnTo>
                    <a:pt x="196215" y="0"/>
                  </a:lnTo>
                  <a:lnTo>
                    <a:pt x="242888" y="953"/>
                  </a:lnTo>
                  <a:lnTo>
                    <a:pt x="260032" y="41910"/>
                  </a:lnTo>
                  <a:lnTo>
                    <a:pt x="274320" y="65722"/>
                  </a:lnTo>
                  <a:lnTo>
                    <a:pt x="366713" y="176213"/>
                  </a:lnTo>
                  <a:lnTo>
                    <a:pt x="441960" y="308610"/>
                  </a:lnTo>
                  <a:lnTo>
                    <a:pt x="455295" y="316230"/>
                  </a:lnTo>
                  <a:lnTo>
                    <a:pt x="503872" y="326707"/>
                  </a:lnTo>
                  <a:lnTo>
                    <a:pt x="576263" y="355282"/>
                  </a:lnTo>
                  <a:lnTo>
                    <a:pt x="661988" y="403860"/>
                  </a:lnTo>
                  <a:lnTo>
                    <a:pt x="828675" y="506730"/>
                  </a:lnTo>
                  <a:lnTo>
                    <a:pt x="841057" y="528638"/>
                  </a:lnTo>
                  <a:lnTo>
                    <a:pt x="861060" y="548640"/>
                  </a:lnTo>
                  <a:lnTo>
                    <a:pt x="860107" y="562928"/>
                  </a:lnTo>
                  <a:lnTo>
                    <a:pt x="926782" y="540067"/>
                  </a:lnTo>
                  <a:lnTo>
                    <a:pt x="965835" y="481013"/>
                  </a:lnTo>
                  <a:lnTo>
                    <a:pt x="999172" y="412432"/>
                  </a:lnTo>
                  <a:lnTo>
                    <a:pt x="1008697" y="398145"/>
                  </a:lnTo>
                  <a:lnTo>
                    <a:pt x="1019175" y="388620"/>
                  </a:lnTo>
                  <a:lnTo>
                    <a:pt x="1030605" y="384810"/>
                  </a:lnTo>
                  <a:lnTo>
                    <a:pt x="1041082" y="387667"/>
                  </a:lnTo>
                  <a:lnTo>
                    <a:pt x="1051560" y="397192"/>
                  </a:lnTo>
                  <a:lnTo>
                    <a:pt x="1062990" y="414338"/>
                  </a:lnTo>
                  <a:lnTo>
                    <a:pt x="1065848" y="439103"/>
                  </a:lnTo>
                  <a:lnTo>
                    <a:pt x="1066800" y="486728"/>
                  </a:lnTo>
                  <a:lnTo>
                    <a:pt x="1074420" y="502920"/>
                  </a:lnTo>
                  <a:lnTo>
                    <a:pt x="1098232" y="511492"/>
                  </a:lnTo>
                  <a:lnTo>
                    <a:pt x="1247775" y="529590"/>
                  </a:lnTo>
                  <a:lnTo>
                    <a:pt x="1260157" y="517207"/>
                  </a:lnTo>
                  <a:lnTo>
                    <a:pt x="1277303" y="452438"/>
                  </a:lnTo>
                  <a:lnTo>
                    <a:pt x="1287780" y="446722"/>
                  </a:lnTo>
                  <a:lnTo>
                    <a:pt x="1306830" y="439103"/>
                  </a:lnTo>
                  <a:lnTo>
                    <a:pt x="1380173" y="436245"/>
                  </a:lnTo>
                  <a:lnTo>
                    <a:pt x="1403985" y="431482"/>
                  </a:lnTo>
                  <a:lnTo>
                    <a:pt x="1422082" y="423863"/>
                  </a:lnTo>
                  <a:lnTo>
                    <a:pt x="1439228" y="398145"/>
                  </a:lnTo>
                  <a:lnTo>
                    <a:pt x="1445895" y="399097"/>
                  </a:lnTo>
                  <a:lnTo>
                    <a:pt x="1450658" y="416242"/>
                  </a:lnTo>
                  <a:lnTo>
                    <a:pt x="1463040" y="490538"/>
                  </a:lnTo>
                  <a:lnTo>
                    <a:pt x="1467803" y="509588"/>
                  </a:lnTo>
                  <a:lnTo>
                    <a:pt x="1475423" y="531495"/>
                  </a:lnTo>
                  <a:lnTo>
                    <a:pt x="1494473" y="546735"/>
                  </a:lnTo>
                  <a:lnTo>
                    <a:pt x="1513523" y="558165"/>
                  </a:lnTo>
                  <a:lnTo>
                    <a:pt x="1568767" y="571500"/>
                  </a:lnTo>
                  <a:lnTo>
                    <a:pt x="1736408" y="582930"/>
                  </a:lnTo>
                  <a:lnTo>
                    <a:pt x="1763078" y="575310"/>
                  </a:lnTo>
                  <a:lnTo>
                    <a:pt x="1749742" y="621030"/>
                  </a:lnTo>
                  <a:lnTo>
                    <a:pt x="1746885" y="639128"/>
                  </a:lnTo>
                  <a:lnTo>
                    <a:pt x="1745933" y="658178"/>
                  </a:lnTo>
                  <a:lnTo>
                    <a:pt x="1745933" y="676275"/>
                  </a:lnTo>
                  <a:lnTo>
                    <a:pt x="1746885" y="691515"/>
                  </a:lnTo>
                  <a:lnTo>
                    <a:pt x="1749742" y="700088"/>
                  </a:lnTo>
                  <a:lnTo>
                    <a:pt x="1748790" y="708660"/>
                  </a:lnTo>
                  <a:lnTo>
                    <a:pt x="1741170" y="707707"/>
                  </a:lnTo>
                  <a:lnTo>
                    <a:pt x="1712595" y="701992"/>
                  </a:lnTo>
                  <a:lnTo>
                    <a:pt x="1706880" y="701040"/>
                  </a:lnTo>
                  <a:lnTo>
                    <a:pt x="1702117" y="702945"/>
                  </a:lnTo>
                  <a:lnTo>
                    <a:pt x="1697355" y="706755"/>
                  </a:lnTo>
                  <a:lnTo>
                    <a:pt x="1691640" y="716280"/>
                  </a:lnTo>
                  <a:lnTo>
                    <a:pt x="1690687" y="724853"/>
                  </a:lnTo>
                  <a:lnTo>
                    <a:pt x="1675448" y="771525"/>
                  </a:lnTo>
                  <a:lnTo>
                    <a:pt x="1663065" y="785813"/>
                  </a:lnTo>
                  <a:lnTo>
                    <a:pt x="1653540" y="795338"/>
                  </a:lnTo>
                  <a:lnTo>
                    <a:pt x="1641158" y="835342"/>
                  </a:lnTo>
                  <a:lnTo>
                    <a:pt x="1634490" y="847725"/>
                  </a:lnTo>
                  <a:lnTo>
                    <a:pt x="1569720" y="846772"/>
                  </a:lnTo>
                  <a:lnTo>
                    <a:pt x="1557337" y="842963"/>
                  </a:lnTo>
                  <a:lnTo>
                    <a:pt x="1544955" y="834390"/>
                  </a:lnTo>
                  <a:lnTo>
                    <a:pt x="1534478" y="824865"/>
                  </a:lnTo>
                  <a:lnTo>
                    <a:pt x="1523048" y="822007"/>
                  </a:lnTo>
                  <a:lnTo>
                    <a:pt x="1510665" y="822007"/>
                  </a:lnTo>
                  <a:lnTo>
                    <a:pt x="1491615" y="824865"/>
                  </a:lnTo>
                  <a:lnTo>
                    <a:pt x="1482090" y="830580"/>
                  </a:lnTo>
                  <a:lnTo>
                    <a:pt x="1477328" y="836295"/>
                  </a:lnTo>
                  <a:lnTo>
                    <a:pt x="1475423" y="842963"/>
                  </a:lnTo>
                  <a:lnTo>
                    <a:pt x="1474470" y="850582"/>
                  </a:lnTo>
                  <a:lnTo>
                    <a:pt x="1474470" y="856297"/>
                  </a:lnTo>
                  <a:lnTo>
                    <a:pt x="1477328" y="870585"/>
                  </a:lnTo>
                  <a:lnTo>
                    <a:pt x="1491615" y="884872"/>
                  </a:lnTo>
                  <a:lnTo>
                    <a:pt x="1482090" y="911542"/>
                  </a:lnTo>
                  <a:lnTo>
                    <a:pt x="1477328" y="916305"/>
                  </a:lnTo>
                  <a:lnTo>
                    <a:pt x="1474470" y="917257"/>
                  </a:lnTo>
                  <a:lnTo>
                    <a:pt x="1474470" y="919163"/>
                  </a:lnTo>
                  <a:lnTo>
                    <a:pt x="1475423" y="922020"/>
                  </a:lnTo>
                  <a:lnTo>
                    <a:pt x="1481137" y="932497"/>
                  </a:lnTo>
                  <a:lnTo>
                    <a:pt x="1497330" y="948690"/>
                  </a:lnTo>
                  <a:lnTo>
                    <a:pt x="1505903" y="960120"/>
                  </a:lnTo>
                  <a:lnTo>
                    <a:pt x="1508760" y="964882"/>
                  </a:lnTo>
                  <a:lnTo>
                    <a:pt x="1507808" y="966788"/>
                  </a:lnTo>
                  <a:lnTo>
                    <a:pt x="1491615" y="968692"/>
                  </a:lnTo>
                  <a:lnTo>
                    <a:pt x="1487805" y="969645"/>
                  </a:lnTo>
                  <a:lnTo>
                    <a:pt x="1483995" y="972503"/>
                  </a:lnTo>
                  <a:lnTo>
                    <a:pt x="1480185" y="975360"/>
                  </a:lnTo>
                  <a:lnTo>
                    <a:pt x="1474470" y="976313"/>
                  </a:lnTo>
                  <a:lnTo>
                    <a:pt x="1466850" y="982980"/>
                  </a:lnTo>
                  <a:lnTo>
                    <a:pt x="1440180" y="1036320"/>
                  </a:lnTo>
                  <a:lnTo>
                    <a:pt x="1432560" y="1046797"/>
                  </a:lnTo>
                  <a:lnTo>
                    <a:pt x="1423035" y="1056323"/>
                  </a:lnTo>
                  <a:lnTo>
                    <a:pt x="1412557" y="1063942"/>
                  </a:lnTo>
                  <a:lnTo>
                    <a:pt x="1379220" y="1079182"/>
                  </a:lnTo>
                  <a:lnTo>
                    <a:pt x="1374457" y="1088707"/>
                  </a:lnTo>
                  <a:lnTo>
                    <a:pt x="1370648" y="1093470"/>
                  </a:lnTo>
                  <a:lnTo>
                    <a:pt x="1368742" y="1096328"/>
                  </a:lnTo>
                  <a:lnTo>
                    <a:pt x="1350645" y="1119188"/>
                  </a:lnTo>
                  <a:lnTo>
                    <a:pt x="1341120" y="1139190"/>
                  </a:lnTo>
                  <a:lnTo>
                    <a:pt x="1333500" y="1157288"/>
                  </a:lnTo>
                  <a:lnTo>
                    <a:pt x="1342073" y="1175385"/>
                  </a:lnTo>
                  <a:lnTo>
                    <a:pt x="1382078" y="1231582"/>
                  </a:lnTo>
                  <a:lnTo>
                    <a:pt x="1398270" y="1242060"/>
                  </a:lnTo>
                  <a:lnTo>
                    <a:pt x="1423988" y="1256348"/>
                  </a:lnTo>
                  <a:lnTo>
                    <a:pt x="1424940" y="1260157"/>
                  </a:lnTo>
                  <a:lnTo>
                    <a:pt x="1427798" y="1266825"/>
                  </a:lnTo>
                  <a:lnTo>
                    <a:pt x="1429703" y="1272540"/>
                  </a:lnTo>
                  <a:lnTo>
                    <a:pt x="1437323" y="1277303"/>
                  </a:lnTo>
                  <a:lnTo>
                    <a:pt x="1447800" y="1277303"/>
                  </a:lnTo>
                  <a:lnTo>
                    <a:pt x="1471612" y="1266825"/>
                  </a:lnTo>
                  <a:lnTo>
                    <a:pt x="1480185" y="1267778"/>
                  </a:lnTo>
                  <a:lnTo>
                    <a:pt x="1484948" y="1276350"/>
                  </a:lnTo>
                  <a:lnTo>
                    <a:pt x="1551623" y="1307782"/>
                  </a:lnTo>
                  <a:lnTo>
                    <a:pt x="1561148" y="1323975"/>
                  </a:lnTo>
                  <a:lnTo>
                    <a:pt x="1565910" y="1340167"/>
                  </a:lnTo>
                  <a:lnTo>
                    <a:pt x="1565910" y="1352550"/>
                  </a:lnTo>
                  <a:lnTo>
                    <a:pt x="1567815" y="1367790"/>
                  </a:lnTo>
                  <a:lnTo>
                    <a:pt x="1572578" y="1383030"/>
                  </a:lnTo>
                  <a:lnTo>
                    <a:pt x="1583055" y="1388745"/>
                  </a:lnTo>
                  <a:lnTo>
                    <a:pt x="1596390" y="1393507"/>
                  </a:lnTo>
                  <a:lnTo>
                    <a:pt x="1604962" y="1398270"/>
                  </a:lnTo>
                  <a:lnTo>
                    <a:pt x="1614487" y="1408748"/>
                  </a:lnTo>
                  <a:lnTo>
                    <a:pt x="1623060" y="1420178"/>
                  </a:lnTo>
                  <a:lnTo>
                    <a:pt x="1625917" y="1424940"/>
                  </a:lnTo>
                  <a:lnTo>
                    <a:pt x="1628775" y="1432560"/>
                  </a:lnTo>
                  <a:lnTo>
                    <a:pt x="1634490" y="1451610"/>
                  </a:lnTo>
                  <a:lnTo>
                    <a:pt x="1635442" y="1456373"/>
                  </a:lnTo>
                  <a:lnTo>
                    <a:pt x="1636395" y="147637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45" name="Freeform: Shape 7">
              <a:extLst>
                <a:ext uri="{FF2B5EF4-FFF2-40B4-BE49-F238E27FC236}">
                  <a16:creationId xmlns:a16="http://schemas.microsoft.com/office/drawing/2014/main" id="{B2D71118-FF4E-4587-A5AC-4B99979CEAEC}"/>
                </a:ext>
              </a:extLst>
            </p:cNvPr>
            <p:cNvSpPr/>
            <p:nvPr/>
          </p:nvSpPr>
          <p:spPr>
            <a:xfrm>
              <a:off x="3597592" y="3059430"/>
              <a:ext cx="1327785" cy="1103947"/>
            </a:xfrm>
            <a:custGeom>
              <a:avLst/>
              <a:gdLst>
                <a:gd name="connsiteX0" fmla="*/ 1212533 w 1327785"/>
                <a:gd name="connsiteY0" fmla="*/ 743902 h 1103947"/>
                <a:gd name="connsiteX1" fmla="*/ 1303020 w 1327785"/>
                <a:gd name="connsiteY1" fmla="*/ 845820 h 1103947"/>
                <a:gd name="connsiteX2" fmla="*/ 1321118 w 1327785"/>
                <a:gd name="connsiteY2" fmla="*/ 873442 h 1103947"/>
                <a:gd name="connsiteX3" fmla="*/ 1327785 w 1327785"/>
                <a:gd name="connsiteY3" fmla="*/ 898207 h 1103947"/>
                <a:gd name="connsiteX4" fmla="*/ 1299210 w 1327785"/>
                <a:gd name="connsiteY4" fmla="*/ 960120 h 1103947"/>
                <a:gd name="connsiteX5" fmla="*/ 1183958 w 1327785"/>
                <a:gd name="connsiteY5" fmla="*/ 1103948 h 1103947"/>
                <a:gd name="connsiteX6" fmla="*/ 1183005 w 1327785"/>
                <a:gd name="connsiteY6" fmla="*/ 1102995 h 1103947"/>
                <a:gd name="connsiteX7" fmla="*/ 1178243 w 1327785"/>
                <a:gd name="connsiteY7" fmla="*/ 1085850 h 1103947"/>
                <a:gd name="connsiteX8" fmla="*/ 1175385 w 1327785"/>
                <a:gd name="connsiteY8" fmla="*/ 1079182 h 1103947"/>
                <a:gd name="connsiteX9" fmla="*/ 1154430 w 1327785"/>
                <a:gd name="connsiteY9" fmla="*/ 1051560 h 1103947"/>
                <a:gd name="connsiteX10" fmla="*/ 1146810 w 1327785"/>
                <a:gd name="connsiteY10" fmla="*/ 1036320 h 1103947"/>
                <a:gd name="connsiteX11" fmla="*/ 1135380 w 1327785"/>
                <a:gd name="connsiteY11" fmla="*/ 991552 h 1103947"/>
                <a:gd name="connsiteX12" fmla="*/ 1128713 w 1327785"/>
                <a:gd name="connsiteY12" fmla="*/ 981075 h 1103947"/>
                <a:gd name="connsiteX13" fmla="*/ 1110615 w 1327785"/>
                <a:gd name="connsiteY13" fmla="*/ 961072 h 1103947"/>
                <a:gd name="connsiteX14" fmla="*/ 1104900 w 1327785"/>
                <a:gd name="connsiteY14" fmla="*/ 951547 h 1103947"/>
                <a:gd name="connsiteX15" fmla="*/ 1100138 w 1327785"/>
                <a:gd name="connsiteY15" fmla="*/ 936307 h 1103947"/>
                <a:gd name="connsiteX16" fmla="*/ 1094423 w 1327785"/>
                <a:gd name="connsiteY16" fmla="*/ 902970 h 1103947"/>
                <a:gd name="connsiteX17" fmla="*/ 1076325 w 1327785"/>
                <a:gd name="connsiteY17" fmla="*/ 841057 h 1103947"/>
                <a:gd name="connsiteX18" fmla="*/ 1070610 w 1327785"/>
                <a:gd name="connsiteY18" fmla="*/ 826770 h 1103947"/>
                <a:gd name="connsiteX19" fmla="*/ 1074420 w 1327785"/>
                <a:gd name="connsiteY19" fmla="*/ 821055 h 1103947"/>
                <a:gd name="connsiteX20" fmla="*/ 1071563 w 1327785"/>
                <a:gd name="connsiteY20" fmla="*/ 810577 h 1103947"/>
                <a:gd name="connsiteX21" fmla="*/ 1070610 w 1327785"/>
                <a:gd name="connsiteY21" fmla="*/ 759142 h 1103947"/>
                <a:gd name="connsiteX22" fmla="*/ 1068705 w 1327785"/>
                <a:gd name="connsiteY22" fmla="*/ 743902 h 1103947"/>
                <a:gd name="connsiteX23" fmla="*/ 1063943 w 1327785"/>
                <a:gd name="connsiteY23" fmla="*/ 731520 h 1103947"/>
                <a:gd name="connsiteX24" fmla="*/ 1022985 w 1327785"/>
                <a:gd name="connsiteY24" fmla="*/ 662940 h 1103947"/>
                <a:gd name="connsiteX25" fmla="*/ 1012508 w 1327785"/>
                <a:gd name="connsiteY25" fmla="*/ 651510 h 1103947"/>
                <a:gd name="connsiteX26" fmla="*/ 888683 w 1327785"/>
                <a:gd name="connsiteY26" fmla="*/ 560070 h 1103947"/>
                <a:gd name="connsiteX27" fmla="*/ 841058 w 1327785"/>
                <a:gd name="connsiteY27" fmla="*/ 539115 h 1103947"/>
                <a:gd name="connsiteX28" fmla="*/ 786765 w 1327785"/>
                <a:gd name="connsiteY28" fmla="*/ 524827 h 1103947"/>
                <a:gd name="connsiteX29" fmla="*/ 766763 w 1327785"/>
                <a:gd name="connsiteY29" fmla="*/ 521970 h 1103947"/>
                <a:gd name="connsiteX30" fmla="*/ 754380 w 1327785"/>
                <a:gd name="connsiteY30" fmla="*/ 528638 h 1103947"/>
                <a:gd name="connsiteX31" fmla="*/ 746760 w 1327785"/>
                <a:gd name="connsiteY31" fmla="*/ 543877 h 1103947"/>
                <a:gd name="connsiteX32" fmla="*/ 741045 w 1327785"/>
                <a:gd name="connsiteY32" fmla="*/ 569595 h 1103947"/>
                <a:gd name="connsiteX33" fmla="*/ 727710 w 1327785"/>
                <a:gd name="connsiteY33" fmla="*/ 577215 h 1103947"/>
                <a:gd name="connsiteX34" fmla="*/ 717233 w 1327785"/>
                <a:gd name="connsiteY34" fmla="*/ 601027 h 1103947"/>
                <a:gd name="connsiteX35" fmla="*/ 701040 w 1327785"/>
                <a:gd name="connsiteY35" fmla="*/ 618172 h 1103947"/>
                <a:gd name="connsiteX36" fmla="*/ 681990 w 1327785"/>
                <a:gd name="connsiteY36" fmla="*/ 627697 h 1103947"/>
                <a:gd name="connsiteX37" fmla="*/ 661035 w 1327785"/>
                <a:gd name="connsiteY37" fmla="*/ 628650 h 1103947"/>
                <a:gd name="connsiteX38" fmla="*/ 639127 w 1327785"/>
                <a:gd name="connsiteY38" fmla="*/ 619125 h 1103947"/>
                <a:gd name="connsiteX39" fmla="*/ 581977 w 1327785"/>
                <a:gd name="connsiteY39" fmla="*/ 578167 h 1103947"/>
                <a:gd name="connsiteX40" fmla="*/ 571500 w 1327785"/>
                <a:gd name="connsiteY40" fmla="*/ 578167 h 1103947"/>
                <a:gd name="connsiteX41" fmla="*/ 539115 w 1327785"/>
                <a:gd name="connsiteY41" fmla="*/ 583882 h 1103947"/>
                <a:gd name="connsiteX42" fmla="*/ 536258 w 1327785"/>
                <a:gd name="connsiteY42" fmla="*/ 577215 h 1103947"/>
                <a:gd name="connsiteX43" fmla="*/ 534352 w 1327785"/>
                <a:gd name="connsiteY43" fmla="*/ 570547 h 1103947"/>
                <a:gd name="connsiteX44" fmla="*/ 532448 w 1327785"/>
                <a:gd name="connsiteY44" fmla="*/ 568642 h 1103947"/>
                <a:gd name="connsiteX45" fmla="*/ 521970 w 1327785"/>
                <a:gd name="connsiteY45" fmla="*/ 586740 h 1103947"/>
                <a:gd name="connsiteX46" fmla="*/ 518160 w 1327785"/>
                <a:gd name="connsiteY46" fmla="*/ 590550 h 1103947"/>
                <a:gd name="connsiteX47" fmla="*/ 514350 w 1327785"/>
                <a:gd name="connsiteY47" fmla="*/ 594360 h 1103947"/>
                <a:gd name="connsiteX48" fmla="*/ 487680 w 1327785"/>
                <a:gd name="connsiteY48" fmla="*/ 566738 h 1103947"/>
                <a:gd name="connsiteX49" fmla="*/ 449580 w 1327785"/>
                <a:gd name="connsiteY49" fmla="*/ 557213 h 1103947"/>
                <a:gd name="connsiteX50" fmla="*/ 338138 w 1327785"/>
                <a:gd name="connsiteY50" fmla="*/ 563880 h 1103947"/>
                <a:gd name="connsiteX51" fmla="*/ 270510 w 1327785"/>
                <a:gd name="connsiteY51" fmla="*/ 586740 h 1103947"/>
                <a:gd name="connsiteX52" fmla="*/ 237173 w 1327785"/>
                <a:gd name="connsiteY52" fmla="*/ 586740 h 1103947"/>
                <a:gd name="connsiteX53" fmla="*/ 218123 w 1327785"/>
                <a:gd name="connsiteY53" fmla="*/ 581977 h 1103947"/>
                <a:gd name="connsiteX54" fmla="*/ 202883 w 1327785"/>
                <a:gd name="connsiteY54" fmla="*/ 570547 h 1103947"/>
                <a:gd name="connsiteX55" fmla="*/ 172403 w 1327785"/>
                <a:gd name="connsiteY55" fmla="*/ 540067 h 1103947"/>
                <a:gd name="connsiteX56" fmla="*/ 139065 w 1327785"/>
                <a:gd name="connsiteY56" fmla="*/ 515302 h 1103947"/>
                <a:gd name="connsiteX57" fmla="*/ 85725 w 1327785"/>
                <a:gd name="connsiteY57" fmla="*/ 487680 h 1103947"/>
                <a:gd name="connsiteX58" fmla="*/ 24765 w 1327785"/>
                <a:gd name="connsiteY58" fmla="*/ 456247 h 1103947"/>
                <a:gd name="connsiteX59" fmla="*/ 9525 w 1327785"/>
                <a:gd name="connsiteY59" fmla="*/ 441007 h 1103947"/>
                <a:gd name="connsiteX60" fmla="*/ 5715 w 1327785"/>
                <a:gd name="connsiteY60" fmla="*/ 423863 h 1103947"/>
                <a:gd name="connsiteX61" fmla="*/ 12383 w 1327785"/>
                <a:gd name="connsiteY61" fmla="*/ 363855 h 1103947"/>
                <a:gd name="connsiteX62" fmla="*/ 17145 w 1327785"/>
                <a:gd name="connsiteY62" fmla="*/ 351472 h 1103947"/>
                <a:gd name="connsiteX63" fmla="*/ 23813 w 1327785"/>
                <a:gd name="connsiteY63" fmla="*/ 340995 h 1103947"/>
                <a:gd name="connsiteX64" fmla="*/ 33338 w 1327785"/>
                <a:gd name="connsiteY64" fmla="*/ 332422 h 1103947"/>
                <a:gd name="connsiteX65" fmla="*/ 56198 w 1327785"/>
                <a:gd name="connsiteY65" fmla="*/ 320992 h 1103947"/>
                <a:gd name="connsiteX66" fmla="*/ 63817 w 1327785"/>
                <a:gd name="connsiteY66" fmla="*/ 312420 h 1103947"/>
                <a:gd name="connsiteX67" fmla="*/ 59055 w 1327785"/>
                <a:gd name="connsiteY67" fmla="*/ 298132 h 1103947"/>
                <a:gd name="connsiteX68" fmla="*/ 21908 w 1327785"/>
                <a:gd name="connsiteY68" fmla="*/ 245745 h 1103947"/>
                <a:gd name="connsiteX69" fmla="*/ 5715 w 1327785"/>
                <a:gd name="connsiteY69" fmla="*/ 213360 h 1103947"/>
                <a:gd name="connsiteX70" fmla="*/ 0 w 1327785"/>
                <a:gd name="connsiteY70" fmla="*/ 186690 h 1103947"/>
                <a:gd name="connsiteX71" fmla="*/ 14288 w 1327785"/>
                <a:gd name="connsiteY71" fmla="*/ 166688 h 1103947"/>
                <a:gd name="connsiteX72" fmla="*/ 29528 w 1327785"/>
                <a:gd name="connsiteY72" fmla="*/ 156210 h 1103947"/>
                <a:gd name="connsiteX73" fmla="*/ 46673 w 1327785"/>
                <a:gd name="connsiteY73" fmla="*/ 154305 h 1103947"/>
                <a:gd name="connsiteX74" fmla="*/ 67628 w 1327785"/>
                <a:gd name="connsiteY74" fmla="*/ 160972 h 1103947"/>
                <a:gd name="connsiteX75" fmla="*/ 86678 w 1327785"/>
                <a:gd name="connsiteY75" fmla="*/ 173355 h 1103947"/>
                <a:gd name="connsiteX76" fmla="*/ 98108 w 1327785"/>
                <a:gd name="connsiteY76" fmla="*/ 178117 h 1103947"/>
                <a:gd name="connsiteX77" fmla="*/ 106680 w 1327785"/>
                <a:gd name="connsiteY77" fmla="*/ 177165 h 1103947"/>
                <a:gd name="connsiteX78" fmla="*/ 112395 w 1327785"/>
                <a:gd name="connsiteY78" fmla="*/ 167640 h 1103947"/>
                <a:gd name="connsiteX79" fmla="*/ 111442 w 1327785"/>
                <a:gd name="connsiteY79" fmla="*/ 157163 h 1103947"/>
                <a:gd name="connsiteX80" fmla="*/ 106680 w 1327785"/>
                <a:gd name="connsiteY80" fmla="*/ 146685 h 1103947"/>
                <a:gd name="connsiteX81" fmla="*/ 100013 w 1327785"/>
                <a:gd name="connsiteY81" fmla="*/ 138113 h 1103947"/>
                <a:gd name="connsiteX82" fmla="*/ 92392 w 1327785"/>
                <a:gd name="connsiteY82" fmla="*/ 131445 h 1103947"/>
                <a:gd name="connsiteX83" fmla="*/ 65723 w 1327785"/>
                <a:gd name="connsiteY83" fmla="*/ 115252 h 1103947"/>
                <a:gd name="connsiteX84" fmla="*/ 57150 w 1327785"/>
                <a:gd name="connsiteY84" fmla="*/ 106680 h 1103947"/>
                <a:gd name="connsiteX85" fmla="*/ 51435 w 1327785"/>
                <a:gd name="connsiteY85" fmla="*/ 97155 h 1103947"/>
                <a:gd name="connsiteX86" fmla="*/ 58103 w 1327785"/>
                <a:gd name="connsiteY86" fmla="*/ 90488 h 1103947"/>
                <a:gd name="connsiteX87" fmla="*/ 63817 w 1327785"/>
                <a:gd name="connsiteY87" fmla="*/ 73342 h 1103947"/>
                <a:gd name="connsiteX88" fmla="*/ 62865 w 1327785"/>
                <a:gd name="connsiteY88" fmla="*/ 65722 h 1103947"/>
                <a:gd name="connsiteX89" fmla="*/ 57150 w 1327785"/>
                <a:gd name="connsiteY89" fmla="*/ 52388 h 1103947"/>
                <a:gd name="connsiteX90" fmla="*/ 55245 w 1327785"/>
                <a:gd name="connsiteY90" fmla="*/ 49530 h 1103947"/>
                <a:gd name="connsiteX91" fmla="*/ 54292 w 1327785"/>
                <a:gd name="connsiteY91" fmla="*/ 45720 h 1103947"/>
                <a:gd name="connsiteX92" fmla="*/ 56198 w 1327785"/>
                <a:gd name="connsiteY92" fmla="*/ 42863 h 1103947"/>
                <a:gd name="connsiteX93" fmla="*/ 60008 w 1327785"/>
                <a:gd name="connsiteY93" fmla="*/ 40005 h 1103947"/>
                <a:gd name="connsiteX94" fmla="*/ 68580 w 1327785"/>
                <a:gd name="connsiteY94" fmla="*/ 38100 h 1103947"/>
                <a:gd name="connsiteX95" fmla="*/ 83820 w 1327785"/>
                <a:gd name="connsiteY95" fmla="*/ 37147 h 1103947"/>
                <a:gd name="connsiteX96" fmla="*/ 95250 w 1327785"/>
                <a:gd name="connsiteY96" fmla="*/ 32385 h 1103947"/>
                <a:gd name="connsiteX97" fmla="*/ 123825 w 1327785"/>
                <a:gd name="connsiteY97" fmla="*/ 12382 h 1103947"/>
                <a:gd name="connsiteX98" fmla="*/ 134303 w 1327785"/>
                <a:gd name="connsiteY98" fmla="*/ 2857 h 1103947"/>
                <a:gd name="connsiteX99" fmla="*/ 137160 w 1327785"/>
                <a:gd name="connsiteY99" fmla="*/ 952 h 1103947"/>
                <a:gd name="connsiteX100" fmla="*/ 146685 w 1327785"/>
                <a:gd name="connsiteY100" fmla="*/ 0 h 1103947"/>
                <a:gd name="connsiteX101" fmla="*/ 158115 w 1327785"/>
                <a:gd name="connsiteY101" fmla="*/ 8572 h 1103947"/>
                <a:gd name="connsiteX102" fmla="*/ 163830 w 1327785"/>
                <a:gd name="connsiteY102" fmla="*/ 12382 h 1103947"/>
                <a:gd name="connsiteX103" fmla="*/ 191452 w 1327785"/>
                <a:gd name="connsiteY103" fmla="*/ 19050 h 1103947"/>
                <a:gd name="connsiteX104" fmla="*/ 219075 w 1327785"/>
                <a:gd name="connsiteY104" fmla="*/ 21907 h 1103947"/>
                <a:gd name="connsiteX105" fmla="*/ 226695 w 1327785"/>
                <a:gd name="connsiteY105" fmla="*/ 28575 h 1103947"/>
                <a:gd name="connsiteX106" fmla="*/ 228600 w 1327785"/>
                <a:gd name="connsiteY106" fmla="*/ 43815 h 1103947"/>
                <a:gd name="connsiteX107" fmla="*/ 228600 w 1327785"/>
                <a:gd name="connsiteY107" fmla="*/ 77152 h 1103947"/>
                <a:gd name="connsiteX108" fmla="*/ 233363 w 1327785"/>
                <a:gd name="connsiteY108" fmla="*/ 89535 h 1103947"/>
                <a:gd name="connsiteX109" fmla="*/ 247650 w 1327785"/>
                <a:gd name="connsiteY109" fmla="*/ 112395 h 1103947"/>
                <a:gd name="connsiteX110" fmla="*/ 254317 w 1327785"/>
                <a:gd name="connsiteY110" fmla="*/ 131445 h 1103947"/>
                <a:gd name="connsiteX111" fmla="*/ 269558 w 1327785"/>
                <a:gd name="connsiteY111" fmla="*/ 159067 h 1103947"/>
                <a:gd name="connsiteX112" fmla="*/ 277177 w 1327785"/>
                <a:gd name="connsiteY112" fmla="*/ 169545 h 1103947"/>
                <a:gd name="connsiteX113" fmla="*/ 286702 w 1327785"/>
                <a:gd name="connsiteY113" fmla="*/ 176213 h 1103947"/>
                <a:gd name="connsiteX114" fmla="*/ 299085 w 1327785"/>
                <a:gd name="connsiteY114" fmla="*/ 179070 h 1103947"/>
                <a:gd name="connsiteX115" fmla="*/ 324802 w 1327785"/>
                <a:gd name="connsiteY115" fmla="*/ 179070 h 1103947"/>
                <a:gd name="connsiteX116" fmla="*/ 334327 w 1327785"/>
                <a:gd name="connsiteY116" fmla="*/ 184785 h 1103947"/>
                <a:gd name="connsiteX117" fmla="*/ 340042 w 1327785"/>
                <a:gd name="connsiteY117" fmla="*/ 197167 h 1103947"/>
                <a:gd name="connsiteX118" fmla="*/ 349567 w 1327785"/>
                <a:gd name="connsiteY118" fmla="*/ 225742 h 1103947"/>
                <a:gd name="connsiteX119" fmla="*/ 363855 w 1327785"/>
                <a:gd name="connsiteY119" fmla="*/ 251460 h 1103947"/>
                <a:gd name="connsiteX120" fmla="*/ 381952 w 1327785"/>
                <a:gd name="connsiteY120" fmla="*/ 271463 h 1103947"/>
                <a:gd name="connsiteX121" fmla="*/ 512445 w 1327785"/>
                <a:gd name="connsiteY121" fmla="*/ 390525 h 1103947"/>
                <a:gd name="connsiteX122" fmla="*/ 526733 w 1327785"/>
                <a:gd name="connsiteY122" fmla="*/ 393382 h 1103947"/>
                <a:gd name="connsiteX123" fmla="*/ 534352 w 1327785"/>
                <a:gd name="connsiteY123" fmla="*/ 396240 h 1103947"/>
                <a:gd name="connsiteX124" fmla="*/ 540068 w 1327785"/>
                <a:gd name="connsiteY124" fmla="*/ 401002 h 1103947"/>
                <a:gd name="connsiteX125" fmla="*/ 560070 w 1327785"/>
                <a:gd name="connsiteY125" fmla="*/ 422910 h 1103947"/>
                <a:gd name="connsiteX126" fmla="*/ 577215 w 1327785"/>
                <a:gd name="connsiteY126" fmla="*/ 439102 h 1103947"/>
                <a:gd name="connsiteX127" fmla="*/ 589598 w 1327785"/>
                <a:gd name="connsiteY127" fmla="*/ 443865 h 1103947"/>
                <a:gd name="connsiteX128" fmla="*/ 621983 w 1327785"/>
                <a:gd name="connsiteY128" fmla="*/ 449580 h 1103947"/>
                <a:gd name="connsiteX129" fmla="*/ 632460 w 1327785"/>
                <a:gd name="connsiteY129" fmla="*/ 456247 h 1103947"/>
                <a:gd name="connsiteX130" fmla="*/ 661988 w 1327785"/>
                <a:gd name="connsiteY130" fmla="*/ 488632 h 1103947"/>
                <a:gd name="connsiteX131" fmla="*/ 668655 w 1327785"/>
                <a:gd name="connsiteY131" fmla="*/ 499110 h 1103947"/>
                <a:gd name="connsiteX132" fmla="*/ 675323 w 1327785"/>
                <a:gd name="connsiteY132" fmla="*/ 521017 h 1103947"/>
                <a:gd name="connsiteX133" fmla="*/ 683895 w 1327785"/>
                <a:gd name="connsiteY133" fmla="*/ 524827 h 1103947"/>
                <a:gd name="connsiteX134" fmla="*/ 687705 w 1327785"/>
                <a:gd name="connsiteY134" fmla="*/ 527685 h 1103947"/>
                <a:gd name="connsiteX135" fmla="*/ 700088 w 1327785"/>
                <a:gd name="connsiteY135" fmla="*/ 532447 h 1103947"/>
                <a:gd name="connsiteX136" fmla="*/ 714375 w 1327785"/>
                <a:gd name="connsiteY136" fmla="*/ 531495 h 1103947"/>
                <a:gd name="connsiteX137" fmla="*/ 723900 w 1327785"/>
                <a:gd name="connsiteY137" fmla="*/ 523875 h 1103947"/>
                <a:gd name="connsiteX138" fmla="*/ 745808 w 1327785"/>
                <a:gd name="connsiteY138" fmla="*/ 481013 h 1103947"/>
                <a:gd name="connsiteX139" fmla="*/ 755333 w 1327785"/>
                <a:gd name="connsiteY139" fmla="*/ 470535 h 1103947"/>
                <a:gd name="connsiteX140" fmla="*/ 763905 w 1327785"/>
                <a:gd name="connsiteY140" fmla="*/ 463867 h 1103947"/>
                <a:gd name="connsiteX141" fmla="*/ 773430 w 1327785"/>
                <a:gd name="connsiteY141" fmla="*/ 459105 h 1103947"/>
                <a:gd name="connsiteX142" fmla="*/ 784860 w 1327785"/>
                <a:gd name="connsiteY142" fmla="*/ 456247 h 1103947"/>
                <a:gd name="connsiteX143" fmla="*/ 814388 w 1327785"/>
                <a:gd name="connsiteY143" fmla="*/ 456247 h 1103947"/>
                <a:gd name="connsiteX144" fmla="*/ 920115 w 1327785"/>
                <a:gd name="connsiteY144" fmla="*/ 481965 h 1103947"/>
                <a:gd name="connsiteX145" fmla="*/ 946785 w 1327785"/>
                <a:gd name="connsiteY145" fmla="*/ 493395 h 1103947"/>
                <a:gd name="connsiteX146" fmla="*/ 972502 w 1327785"/>
                <a:gd name="connsiteY146" fmla="*/ 508635 h 1103947"/>
                <a:gd name="connsiteX147" fmla="*/ 1004888 w 1327785"/>
                <a:gd name="connsiteY147" fmla="*/ 533400 h 1103947"/>
                <a:gd name="connsiteX148" fmla="*/ 1099185 w 1327785"/>
                <a:gd name="connsiteY148" fmla="*/ 638175 h 1103947"/>
                <a:gd name="connsiteX149" fmla="*/ 1164908 w 1327785"/>
                <a:gd name="connsiteY149" fmla="*/ 743902 h 1103947"/>
                <a:gd name="connsiteX150" fmla="*/ 1167765 w 1327785"/>
                <a:gd name="connsiteY150" fmla="*/ 745807 h 1103947"/>
                <a:gd name="connsiteX151" fmla="*/ 1175385 w 1327785"/>
                <a:gd name="connsiteY151" fmla="*/ 750570 h 1103947"/>
                <a:gd name="connsiteX152" fmla="*/ 1183005 w 1327785"/>
                <a:gd name="connsiteY152" fmla="*/ 753427 h 1103947"/>
                <a:gd name="connsiteX153" fmla="*/ 1212533 w 1327785"/>
                <a:gd name="connsiteY153" fmla="*/ 743902 h 1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27785" h="1103947">
                  <a:moveTo>
                    <a:pt x="1212533" y="743902"/>
                  </a:moveTo>
                  <a:lnTo>
                    <a:pt x="1303020" y="845820"/>
                  </a:lnTo>
                  <a:lnTo>
                    <a:pt x="1321118" y="873442"/>
                  </a:lnTo>
                  <a:lnTo>
                    <a:pt x="1327785" y="898207"/>
                  </a:lnTo>
                  <a:lnTo>
                    <a:pt x="1299210" y="960120"/>
                  </a:lnTo>
                  <a:lnTo>
                    <a:pt x="1183958" y="1103948"/>
                  </a:lnTo>
                  <a:lnTo>
                    <a:pt x="1183005" y="1102995"/>
                  </a:lnTo>
                  <a:lnTo>
                    <a:pt x="1178243" y="1085850"/>
                  </a:lnTo>
                  <a:lnTo>
                    <a:pt x="1175385" y="1079182"/>
                  </a:lnTo>
                  <a:lnTo>
                    <a:pt x="1154430" y="1051560"/>
                  </a:lnTo>
                  <a:lnTo>
                    <a:pt x="1146810" y="1036320"/>
                  </a:lnTo>
                  <a:lnTo>
                    <a:pt x="1135380" y="991552"/>
                  </a:lnTo>
                  <a:lnTo>
                    <a:pt x="1128713" y="981075"/>
                  </a:lnTo>
                  <a:lnTo>
                    <a:pt x="1110615" y="961072"/>
                  </a:lnTo>
                  <a:lnTo>
                    <a:pt x="1104900" y="951547"/>
                  </a:lnTo>
                  <a:lnTo>
                    <a:pt x="1100138" y="936307"/>
                  </a:lnTo>
                  <a:lnTo>
                    <a:pt x="1094423" y="902970"/>
                  </a:lnTo>
                  <a:lnTo>
                    <a:pt x="1076325" y="841057"/>
                  </a:lnTo>
                  <a:lnTo>
                    <a:pt x="1070610" y="826770"/>
                  </a:lnTo>
                  <a:lnTo>
                    <a:pt x="1074420" y="821055"/>
                  </a:lnTo>
                  <a:lnTo>
                    <a:pt x="1071563" y="810577"/>
                  </a:lnTo>
                  <a:lnTo>
                    <a:pt x="1070610" y="759142"/>
                  </a:lnTo>
                  <a:lnTo>
                    <a:pt x="1068705" y="743902"/>
                  </a:lnTo>
                  <a:lnTo>
                    <a:pt x="1063943" y="731520"/>
                  </a:lnTo>
                  <a:lnTo>
                    <a:pt x="1022985" y="662940"/>
                  </a:lnTo>
                  <a:lnTo>
                    <a:pt x="1012508" y="651510"/>
                  </a:lnTo>
                  <a:lnTo>
                    <a:pt x="888683" y="560070"/>
                  </a:lnTo>
                  <a:lnTo>
                    <a:pt x="841058" y="539115"/>
                  </a:lnTo>
                  <a:lnTo>
                    <a:pt x="786765" y="524827"/>
                  </a:lnTo>
                  <a:lnTo>
                    <a:pt x="766763" y="521970"/>
                  </a:lnTo>
                  <a:lnTo>
                    <a:pt x="754380" y="528638"/>
                  </a:lnTo>
                  <a:lnTo>
                    <a:pt x="746760" y="543877"/>
                  </a:lnTo>
                  <a:lnTo>
                    <a:pt x="741045" y="569595"/>
                  </a:lnTo>
                  <a:lnTo>
                    <a:pt x="727710" y="577215"/>
                  </a:lnTo>
                  <a:lnTo>
                    <a:pt x="717233" y="601027"/>
                  </a:lnTo>
                  <a:lnTo>
                    <a:pt x="701040" y="618172"/>
                  </a:lnTo>
                  <a:lnTo>
                    <a:pt x="681990" y="627697"/>
                  </a:lnTo>
                  <a:lnTo>
                    <a:pt x="661035" y="628650"/>
                  </a:lnTo>
                  <a:lnTo>
                    <a:pt x="639127" y="619125"/>
                  </a:lnTo>
                  <a:lnTo>
                    <a:pt x="581977" y="578167"/>
                  </a:lnTo>
                  <a:lnTo>
                    <a:pt x="571500" y="578167"/>
                  </a:lnTo>
                  <a:lnTo>
                    <a:pt x="539115" y="583882"/>
                  </a:lnTo>
                  <a:lnTo>
                    <a:pt x="536258" y="577215"/>
                  </a:lnTo>
                  <a:lnTo>
                    <a:pt x="534352" y="570547"/>
                  </a:lnTo>
                  <a:lnTo>
                    <a:pt x="532448" y="568642"/>
                  </a:lnTo>
                  <a:lnTo>
                    <a:pt x="521970" y="586740"/>
                  </a:lnTo>
                  <a:lnTo>
                    <a:pt x="518160" y="590550"/>
                  </a:lnTo>
                  <a:lnTo>
                    <a:pt x="514350" y="594360"/>
                  </a:lnTo>
                  <a:lnTo>
                    <a:pt x="487680" y="566738"/>
                  </a:lnTo>
                  <a:lnTo>
                    <a:pt x="449580" y="557213"/>
                  </a:lnTo>
                  <a:lnTo>
                    <a:pt x="338138" y="563880"/>
                  </a:lnTo>
                  <a:lnTo>
                    <a:pt x="270510" y="586740"/>
                  </a:lnTo>
                  <a:lnTo>
                    <a:pt x="237173" y="586740"/>
                  </a:lnTo>
                  <a:lnTo>
                    <a:pt x="218123" y="581977"/>
                  </a:lnTo>
                  <a:lnTo>
                    <a:pt x="202883" y="570547"/>
                  </a:lnTo>
                  <a:lnTo>
                    <a:pt x="172403" y="540067"/>
                  </a:lnTo>
                  <a:lnTo>
                    <a:pt x="139065" y="515302"/>
                  </a:lnTo>
                  <a:lnTo>
                    <a:pt x="85725" y="487680"/>
                  </a:lnTo>
                  <a:lnTo>
                    <a:pt x="24765" y="456247"/>
                  </a:lnTo>
                  <a:lnTo>
                    <a:pt x="9525" y="441007"/>
                  </a:lnTo>
                  <a:lnTo>
                    <a:pt x="5715" y="423863"/>
                  </a:lnTo>
                  <a:lnTo>
                    <a:pt x="12383" y="363855"/>
                  </a:lnTo>
                  <a:lnTo>
                    <a:pt x="17145" y="351472"/>
                  </a:lnTo>
                  <a:lnTo>
                    <a:pt x="23813" y="340995"/>
                  </a:lnTo>
                  <a:lnTo>
                    <a:pt x="33338" y="332422"/>
                  </a:lnTo>
                  <a:lnTo>
                    <a:pt x="56198" y="320992"/>
                  </a:lnTo>
                  <a:lnTo>
                    <a:pt x="63817" y="312420"/>
                  </a:lnTo>
                  <a:lnTo>
                    <a:pt x="59055" y="298132"/>
                  </a:lnTo>
                  <a:lnTo>
                    <a:pt x="21908" y="245745"/>
                  </a:lnTo>
                  <a:lnTo>
                    <a:pt x="5715" y="213360"/>
                  </a:lnTo>
                  <a:lnTo>
                    <a:pt x="0" y="186690"/>
                  </a:lnTo>
                  <a:lnTo>
                    <a:pt x="14288" y="166688"/>
                  </a:lnTo>
                  <a:lnTo>
                    <a:pt x="29528" y="156210"/>
                  </a:lnTo>
                  <a:lnTo>
                    <a:pt x="46673" y="154305"/>
                  </a:lnTo>
                  <a:lnTo>
                    <a:pt x="67628" y="160972"/>
                  </a:lnTo>
                  <a:lnTo>
                    <a:pt x="86678" y="173355"/>
                  </a:lnTo>
                  <a:lnTo>
                    <a:pt x="98108" y="178117"/>
                  </a:lnTo>
                  <a:lnTo>
                    <a:pt x="106680" y="177165"/>
                  </a:lnTo>
                  <a:lnTo>
                    <a:pt x="112395" y="167640"/>
                  </a:lnTo>
                  <a:lnTo>
                    <a:pt x="111442" y="157163"/>
                  </a:lnTo>
                  <a:lnTo>
                    <a:pt x="106680" y="146685"/>
                  </a:lnTo>
                  <a:lnTo>
                    <a:pt x="100013" y="138113"/>
                  </a:lnTo>
                  <a:lnTo>
                    <a:pt x="92392" y="131445"/>
                  </a:lnTo>
                  <a:lnTo>
                    <a:pt x="65723" y="115252"/>
                  </a:lnTo>
                  <a:lnTo>
                    <a:pt x="57150" y="106680"/>
                  </a:lnTo>
                  <a:lnTo>
                    <a:pt x="51435" y="97155"/>
                  </a:lnTo>
                  <a:lnTo>
                    <a:pt x="58103" y="90488"/>
                  </a:lnTo>
                  <a:lnTo>
                    <a:pt x="63817" y="73342"/>
                  </a:lnTo>
                  <a:lnTo>
                    <a:pt x="62865" y="65722"/>
                  </a:lnTo>
                  <a:lnTo>
                    <a:pt x="57150" y="52388"/>
                  </a:lnTo>
                  <a:lnTo>
                    <a:pt x="55245" y="49530"/>
                  </a:lnTo>
                  <a:lnTo>
                    <a:pt x="54292" y="45720"/>
                  </a:lnTo>
                  <a:lnTo>
                    <a:pt x="56198" y="42863"/>
                  </a:lnTo>
                  <a:lnTo>
                    <a:pt x="60008" y="40005"/>
                  </a:lnTo>
                  <a:lnTo>
                    <a:pt x="68580" y="38100"/>
                  </a:lnTo>
                  <a:lnTo>
                    <a:pt x="83820" y="37147"/>
                  </a:lnTo>
                  <a:lnTo>
                    <a:pt x="95250" y="32385"/>
                  </a:lnTo>
                  <a:lnTo>
                    <a:pt x="123825" y="12382"/>
                  </a:lnTo>
                  <a:lnTo>
                    <a:pt x="134303" y="2857"/>
                  </a:lnTo>
                  <a:lnTo>
                    <a:pt x="137160" y="952"/>
                  </a:lnTo>
                  <a:lnTo>
                    <a:pt x="146685" y="0"/>
                  </a:lnTo>
                  <a:lnTo>
                    <a:pt x="158115" y="8572"/>
                  </a:lnTo>
                  <a:lnTo>
                    <a:pt x="163830" y="12382"/>
                  </a:lnTo>
                  <a:lnTo>
                    <a:pt x="191452" y="19050"/>
                  </a:lnTo>
                  <a:lnTo>
                    <a:pt x="219075" y="21907"/>
                  </a:lnTo>
                  <a:lnTo>
                    <a:pt x="226695" y="28575"/>
                  </a:lnTo>
                  <a:lnTo>
                    <a:pt x="228600" y="43815"/>
                  </a:lnTo>
                  <a:lnTo>
                    <a:pt x="228600" y="77152"/>
                  </a:lnTo>
                  <a:lnTo>
                    <a:pt x="233363" y="89535"/>
                  </a:lnTo>
                  <a:lnTo>
                    <a:pt x="247650" y="112395"/>
                  </a:lnTo>
                  <a:lnTo>
                    <a:pt x="254317" y="131445"/>
                  </a:lnTo>
                  <a:lnTo>
                    <a:pt x="269558" y="159067"/>
                  </a:lnTo>
                  <a:lnTo>
                    <a:pt x="277177" y="169545"/>
                  </a:lnTo>
                  <a:lnTo>
                    <a:pt x="286702" y="176213"/>
                  </a:lnTo>
                  <a:lnTo>
                    <a:pt x="299085" y="179070"/>
                  </a:lnTo>
                  <a:lnTo>
                    <a:pt x="324802" y="179070"/>
                  </a:lnTo>
                  <a:lnTo>
                    <a:pt x="334327" y="184785"/>
                  </a:lnTo>
                  <a:lnTo>
                    <a:pt x="340042" y="197167"/>
                  </a:lnTo>
                  <a:lnTo>
                    <a:pt x="349567" y="225742"/>
                  </a:lnTo>
                  <a:lnTo>
                    <a:pt x="363855" y="251460"/>
                  </a:lnTo>
                  <a:lnTo>
                    <a:pt x="381952" y="271463"/>
                  </a:lnTo>
                  <a:lnTo>
                    <a:pt x="512445" y="390525"/>
                  </a:lnTo>
                  <a:lnTo>
                    <a:pt x="526733" y="393382"/>
                  </a:lnTo>
                  <a:lnTo>
                    <a:pt x="534352" y="396240"/>
                  </a:lnTo>
                  <a:lnTo>
                    <a:pt x="540068" y="401002"/>
                  </a:lnTo>
                  <a:lnTo>
                    <a:pt x="560070" y="422910"/>
                  </a:lnTo>
                  <a:lnTo>
                    <a:pt x="577215" y="439102"/>
                  </a:lnTo>
                  <a:lnTo>
                    <a:pt x="589598" y="443865"/>
                  </a:lnTo>
                  <a:lnTo>
                    <a:pt x="621983" y="449580"/>
                  </a:lnTo>
                  <a:lnTo>
                    <a:pt x="632460" y="456247"/>
                  </a:lnTo>
                  <a:lnTo>
                    <a:pt x="661988" y="488632"/>
                  </a:lnTo>
                  <a:lnTo>
                    <a:pt x="668655" y="499110"/>
                  </a:lnTo>
                  <a:lnTo>
                    <a:pt x="675323" y="521017"/>
                  </a:lnTo>
                  <a:lnTo>
                    <a:pt x="683895" y="524827"/>
                  </a:lnTo>
                  <a:lnTo>
                    <a:pt x="687705" y="527685"/>
                  </a:lnTo>
                  <a:lnTo>
                    <a:pt x="700088" y="532447"/>
                  </a:lnTo>
                  <a:lnTo>
                    <a:pt x="714375" y="531495"/>
                  </a:lnTo>
                  <a:lnTo>
                    <a:pt x="723900" y="523875"/>
                  </a:lnTo>
                  <a:lnTo>
                    <a:pt x="745808" y="481013"/>
                  </a:lnTo>
                  <a:lnTo>
                    <a:pt x="755333" y="470535"/>
                  </a:lnTo>
                  <a:lnTo>
                    <a:pt x="763905" y="463867"/>
                  </a:lnTo>
                  <a:lnTo>
                    <a:pt x="773430" y="459105"/>
                  </a:lnTo>
                  <a:lnTo>
                    <a:pt x="784860" y="456247"/>
                  </a:lnTo>
                  <a:lnTo>
                    <a:pt x="814388" y="456247"/>
                  </a:lnTo>
                  <a:lnTo>
                    <a:pt x="920115" y="481965"/>
                  </a:lnTo>
                  <a:lnTo>
                    <a:pt x="946785" y="493395"/>
                  </a:lnTo>
                  <a:lnTo>
                    <a:pt x="972502" y="508635"/>
                  </a:lnTo>
                  <a:lnTo>
                    <a:pt x="1004888" y="533400"/>
                  </a:lnTo>
                  <a:lnTo>
                    <a:pt x="1099185" y="638175"/>
                  </a:lnTo>
                  <a:lnTo>
                    <a:pt x="1164908" y="743902"/>
                  </a:lnTo>
                  <a:lnTo>
                    <a:pt x="1167765" y="745807"/>
                  </a:lnTo>
                  <a:lnTo>
                    <a:pt x="1175385" y="750570"/>
                  </a:lnTo>
                  <a:lnTo>
                    <a:pt x="1183005" y="753427"/>
                  </a:lnTo>
                  <a:lnTo>
                    <a:pt x="1212533" y="743902"/>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46" name="Freeform: Shape 8">
              <a:extLst>
                <a:ext uri="{FF2B5EF4-FFF2-40B4-BE49-F238E27FC236}">
                  <a16:creationId xmlns:a16="http://schemas.microsoft.com/office/drawing/2014/main" id="{FDCFFB9A-60CC-4CD4-9A66-69DCCABFC860}"/>
                </a:ext>
              </a:extLst>
            </p:cNvPr>
            <p:cNvSpPr/>
            <p:nvPr/>
          </p:nvSpPr>
          <p:spPr>
            <a:xfrm>
              <a:off x="1343025" y="333375"/>
              <a:ext cx="3595688" cy="3479484"/>
            </a:xfrm>
            <a:custGeom>
              <a:avLst/>
              <a:gdLst>
                <a:gd name="connsiteX0" fmla="*/ 3349943 w 3595687"/>
                <a:gd name="connsiteY0" fmla="*/ 1613535 h 3479482"/>
                <a:gd name="connsiteX1" fmla="*/ 3409950 w 3595687"/>
                <a:gd name="connsiteY1" fmla="*/ 1715453 h 3479482"/>
                <a:gd name="connsiteX2" fmla="*/ 3437573 w 3595687"/>
                <a:gd name="connsiteY2" fmla="*/ 1741170 h 3479482"/>
                <a:gd name="connsiteX3" fmla="*/ 3587115 w 3595687"/>
                <a:gd name="connsiteY3" fmla="*/ 1782128 h 3479482"/>
                <a:gd name="connsiteX4" fmla="*/ 3595688 w 3595687"/>
                <a:gd name="connsiteY4" fmla="*/ 1786890 h 3479482"/>
                <a:gd name="connsiteX5" fmla="*/ 3595688 w 3595687"/>
                <a:gd name="connsiteY5" fmla="*/ 1794510 h 3479482"/>
                <a:gd name="connsiteX6" fmla="*/ 3591878 w 3595687"/>
                <a:gd name="connsiteY6" fmla="*/ 1804035 h 3479482"/>
                <a:gd name="connsiteX7" fmla="*/ 3441383 w 3595687"/>
                <a:gd name="connsiteY7" fmla="*/ 2088833 h 3479482"/>
                <a:gd name="connsiteX8" fmla="*/ 3299460 w 3595687"/>
                <a:gd name="connsiteY8" fmla="*/ 2362200 h 3479482"/>
                <a:gd name="connsiteX9" fmla="*/ 3268980 w 3595687"/>
                <a:gd name="connsiteY9" fmla="*/ 2433638 h 3479482"/>
                <a:gd name="connsiteX10" fmla="*/ 3256598 w 3595687"/>
                <a:gd name="connsiteY10" fmla="*/ 2588895 h 3479482"/>
                <a:gd name="connsiteX11" fmla="*/ 3256598 w 3595687"/>
                <a:gd name="connsiteY11" fmla="*/ 2597468 h 3479482"/>
                <a:gd name="connsiteX12" fmla="*/ 3258503 w 3595687"/>
                <a:gd name="connsiteY12" fmla="*/ 2605088 h 3479482"/>
                <a:gd name="connsiteX13" fmla="*/ 3321368 w 3595687"/>
                <a:gd name="connsiteY13" fmla="*/ 2721293 h 3479482"/>
                <a:gd name="connsiteX14" fmla="*/ 3332798 w 3595687"/>
                <a:gd name="connsiteY14" fmla="*/ 2745105 h 3479482"/>
                <a:gd name="connsiteX15" fmla="*/ 3329940 w 3595687"/>
                <a:gd name="connsiteY15" fmla="*/ 2748915 h 3479482"/>
                <a:gd name="connsiteX16" fmla="*/ 3323273 w 3595687"/>
                <a:gd name="connsiteY16" fmla="*/ 2755583 h 3479482"/>
                <a:gd name="connsiteX17" fmla="*/ 3204210 w 3595687"/>
                <a:gd name="connsiteY17" fmla="*/ 2823210 h 3479482"/>
                <a:gd name="connsiteX18" fmla="*/ 3192780 w 3595687"/>
                <a:gd name="connsiteY18" fmla="*/ 2833688 h 3479482"/>
                <a:gd name="connsiteX19" fmla="*/ 3192780 w 3595687"/>
                <a:gd name="connsiteY19" fmla="*/ 2843213 h 3479482"/>
                <a:gd name="connsiteX20" fmla="*/ 3197543 w 3595687"/>
                <a:gd name="connsiteY20" fmla="*/ 2853690 h 3479482"/>
                <a:gd name="connsiteX21" fmla="*/ 3434715 w 3595687"/>
                <a:gd name="connsiteY21" fmla="*/ 3180398 h 3479482"/>
                <a:gd name="connsiteX22" fmla="*/ 3591878 w 3595687"/>
                <a:gd name="connsiteY22" fmla="*/ 3399473 h 3479482"/>
                <a:gd name="connsiteX23" fmla="*/ 3591878 w 3595687"/>
                <a:gd name="connsiteY23" fmla="*/ 3409950 h 3479482"/>
                <a:gd name="connsiteX24" fmla="*/ 3467100 w 3595687"/>
                <a:gd name="connsiteY24" fmla="*/ 3469958 h 3479482"/>
                <a:gd name="connsiteX25" fmla="*/ 3437573 w 3595687"/>
                <a:gd name="connsiteY25" fmla="*/ 3479483 h 3479482"/>
                <a:gd name="connsiteX26" fmla="*/ 3429953 w 3595687"/>
                <a:gd name="connsiteY26" fmla="*/ 3476625 h 3479482"/>
                <a:gd name="connsiteX27" fmla="*/ 3422333 w 3595687"/>
                <a:gd name="connsiteY27" fmla="*/ 3471863 h 3479482"/>
                <a:gd name="connsiteX28" fmla="*/ 3419475 w 3595687"/>
                <a:gd name="connsiteY28" fmla="*/ 3469958 h 3479482"/>
                <a:gd name="connsiteX29" fmla="*/ 3353753 w 3595687"/>
                <a:gd name="connsiteY29" fmla="*/ 3364230 h 3479482"/>
                <a:gd name="connsiteX30" fmla="*/ 3259455 w 3595687"/>
                <a:gd name="connsiteY30" fmla="*/ 3259455 h 3479482"/>
                <a:gd name="connsiteX31" fmla="*/ 3227070 w 3595687"/>
                <a:gd name="connsiteY31" fmla="*/ 3234690 h 3479482"/>
                <a:gd name="connsiteX32" fmla="*/ 3201353 w 3595687"/>
                <a:gd name="connsiteY32" fmla="*/ 3219450 h 3479482"/>
                <a:gd name="connsiteX33" fmla="*/ 3174683 w 3595687"/>
                <a:gd name="connsiteY33" fmla="*/ 3208020 h 3479482"/>
                <a:gd name="connsiteX34" fmla="*/ 3068955 w 3595687"/>
                <a:gd name="connsiteY34" fmla="*/ 3182303 h 3479482"/>
                <a:gd name="connsiteX35" fmla="*/ 3039428 w 3595687"/>
                <a:gd name="connsiteY35" fmla="*/ 3182303 h 3479482"/>
                <a:gd name="connsiteX36" fmla="*/ 3027998 w 3595687"/>
                <a:gd name="connsiteY36" fmla="*/ 3185160 h 3479482"/>
                <a:gd name="connsiteX37" fmla="*/ 3018473 w 3595687"/>
                <a:gd name="connsiteY37" fmla="*/ 3189923 h 3479482"/>
                <a:gd name="connsiteX38" fmla="*/ 3009900 w 3595687"/>
                <a:gd name="connsiteY38" fmla="*/ 3196590 h 3479482"/>
                <a:gd name="connsiteX39" fmla="*/ 3000375 w 3595687"/>
                <a:gd name="connsiteY39" fmla="*/ 3207068 h 3479482"/>
                <a:gd name="connsiteX40" fmla="*/ 2978468 w 3595687"/>
                <a:gd name="connsiteY40" fmla="*/ 3249930 h 3479482"/>
                <a:gd name="connsiteX41" fmla="*/ 2968943 w 3595687"/>
                <a:gd name="connsiteY41" fmla="*/ 3257550 h 3479482"/>
                <a:gd name="connsiteX42" fmla="*/ 2954655 w 3595687"/>
                <a:gd name="connsiteY42" fmla="*/ 3258503 h 3479482"/>
                <a:gd name="connsiteX43" fmla="*/ 2942273 w 3595687"/>
                <a:gd name="connsiteY43" fmla="*/ 3253740 h 3479482"/>
                <a:gd name="connsiteX44" fmla="*/ 2938463 w 3595687"/>
                <a:gd name="connsiteY44" fmla="*/ 3250883 h 3479482"/>
                <a:gd name="connsiteX45" fmla="*/ 2929890 w 3595687"/>
                <a:gd name="connsiteY45" fmla="*/ 3247073 h 3479482"/>
                <a:gd name="connsiteX46" fmla="*/ 2923223 w 3595687"/>
                <a:gd name="connsiteY46" fmla="*/ 3225165 h 3479482"/>
                <a:gd name="connsiteX47" fmla="*/ 2916555 w 3595687"/>
                <a:gd name="connsiteY47" fmla="*/ 3214688 h 3479482"/>
                <a:gd name="connsiteX48" fmla="*/ 2887028 w 3595687"/>
                <a:gd name="connsiteY48" fmla="*/ 3182303 h 3479482"/>
                <a:gd name="connsiteX49" fmla="*/ 2876550 w 3595687"/>
                <a:gd name="connsiteY49" fmla="*/ 3175635 h 3479482"/>
                <a:gd name="connsiteX50" fmla="*/ 2844165 w 3595687"/>
                <a:gd name="connsiteY50" fmla="*/ 3169920 h 3479482"/>
                <a:gd name="connsiteX51" fmla="*/ 2831783 w 3595687"/>
                <a:gd name="connsiteY51" fmla="*/ 3165158 h 3479482"/>
                <a:gd name="connsiteX52" fmla="*/ 2814638 w 3595687"/>
                <a:gd name="connsiteY52" fmla="*/ 3148965 h 3479482"/>
                <a:gd name="connsiteX53" fmla="*/ 2794635 w 3595687"/>
                <a:gd name="connsiteY53" fmla="*/ 3127058 h 3479482"/>
                <a:gd name="connsiteX54" fmla="*/ 2788920 w 3595687"/>
                <a:gd name="connsiteY54" fmla="*/ 3122295 h 3479482"/>
                <a:gd name="connsiteX55" fmla="*/ 2781300 w 3595687"/>
                <a:gd name="connsiteY55" fmla="*/ 3119438 h 3479482"/>
                <a:gd name="connsiteX56" fmla="*/ 2767013 w 3595687"/>
                <a:gd name="connsiteY56" fmla="*/ 3116580 h 3479482"/>
                <a:gd name="connsiteX57" fmla="*/ 2636520 w 3595687"/>
                <a:gd name="connsiteY57" fmla="*/ 2997518 h 3479482"/>
                <a:gd name="connsiteX58" fmla="*/ 2618423 w 3595687"/>
                <a:gd name="connsiteY58" fmla="*/ 2977515 h 3479482"/>
                <a:gd name="connsiteX59" fmla="*/ 2604135 w 3595687"/>
                <a:gd name="connsiteY59" fmla="*/ 2951798 h 3479482"/>
                <a:gd name="connsiteX60" fmla="*/ 2594610 w 3595687"/>
                <a:gd name="connsiteY60" fmla="*/ 2923223 h 3479482"/>
                <a:gd name="connsiteX61" fmla="*/ 2588895 w 3595687"/>
                <a:gd name="connsiteY61" fmla="*/ 2910840 h 3479482"/>
                <a:gd name="connsiteX62" fmla="*/ 2579370 w 3595687"/>
                <a:gd name="connsiteY62" fmla="*/ 2905125 h 3479482"/>
                <a:gd name="connsiteX63" fmla="*/ 2553653 w 3595687"/>
                <a:gd name="connsiteY63" fmla="*/ 2905125 h 3479482"/>
                <a:gd name="connsiteX64" fmla="*/ 2541270 w 3595687"/>
                <a:gd name="connsiteY64" fmla="*/ 2902268 h 3479482"/>
                <a:gd name="connsiteX65" fmla="*/ 2531745 w 3595687"/>
                <a:gd name="connsiteY65" fmla="*/ 2895600 h 3479482"/>
                <a:gd name="connsiteX66" fmla="*/ 2524125 w 3595687"/>
                <a:gd name="connsiteY66" fmla="*/ 2885123 h 3479482"/>
                <a:gd name="connsiteX67" fmla="*/ 2508885 w 3595687"/>
                <a:gd name="connsiteY67" fmla="*/ 2857500 h 3479482"/>
                <a:gd name="connsiteX68" fmla="*/ 2502218 w 3595687"/>
                <a:gd name="connsiteY68" fmla="*/ 2838450 h 3479482"/>
                <a:gd name="connsiteX69" fmla="*/ 2487930 w 3595687"/>
                <a:gd name="connsiteY69" fmla="*/ 2815590 h 3479482"/>
                <a:gd name="connsiteX70" fmla="*/ 2483168 w 3595687"/>
                <a:gd name="connsiteY70" fmla="*/ 2803208 h 3479482"/>
                <a:gd name="connsiteX71" fmla="*/ 2483168 w 3595687"/>
                <a:gd name="connsiteY71" fmla="*/ 2769870 h 3479482"/>
                <a:gd name="connsiteX72" fmla="*/ 2481263 w 3595687"/>
                <a:gd name="connsiteY72" fmla="*/ 2754630 h 3479482"/>
                <a:gd name="connsiteX73" fmla="*/ 2473643 w 3595687"/>
                <a:gd name="connsiteY73" fmla="*/ 2747963 h 3479482"/>
                <a:gd name="connsiteX74" fmla="*/ 2446020 w 3595687"/>
                <a:gd name="connsiteY74" fmla="*/ 2745105 h 3479482"/>
                <a:gd name="connsiteX75" fmla="*/ 2418398 w 3595687"/>
                <a:gd name="connsiteY75" fmla="*/ 2738438 h 3479482"/>
                <a:gd name="connsiteX76" fmla="*/ 2412683 w 3595687"/>
                <a:gd name="connsiteY76" fmla="*/ 2734628 h 3479482"/>
                <a:gd name="connsiteX77" fmla="*/ 2401253 w 3595687"/>
                <a:gd name="connsiteY77" fmla="*/ 2726055 h 3479482"/>
                <a:gd name="connsiteX78" fmla="*/ 2391728 w 3595687"/>
                <a:gd name="connsiteY78" fmla="*/ 2727008 h 3479482"/>
                <a:gd name="connsiteX79" fmla="*/ 2388870 w 3595687"/>
                <a:gd name="connsiteY79" fmla="*/ 2728913 h 3479482"/>
                <a:gd name="connsiteX80" fmla="*/ 2378393 w 3595687"/>
                <a:gd name="connsiteY80" fmla="*/ 2738438 h 3479482"/>
                <a:gd name="connsiteX81" fmla="*/ 2349818 w 3595687"/>
                <a:gd name="connsiteY81" fmla="*/ 2758440 h 3479482"/>
                <a:gd name="connsiteX82" fmla="*/ 2338388 w 3595687"/>
                <a:gd name="connsiteY82" fmla="*/ 2763203 h 3479482"/>
                <a:gd name="connsiteX83" fmla="*/ 2323148 w 3595687"/>
                <a:gd name="connsiteY83" fmla="*/ 2764155 h 3479482"/>
                <a:gd name="connsiteX84" fmla="*/ 2314575 w 3595687"/>
                <a:gd name="connsiteY84" fmla="*/ 2766060 h 3479482"/>
                <a:gd name="connsiteX85" fmla="*/ 2310765 w 3595687"/>
                <a:gd name="connsiteY85" fmla="*/ 2768918 h 3479482"/>
                <a:gd name="connsiteX86" fmla="*/ 2308860 w 3595687"/>
                <a:gd name="connsiteY86" fmla="*/ 2771775 h 3479482"/>
                <a:gd name="connsiteX87" fmla="*/ 2309813 w 3595687"/>
                <a:gd name="connsiteY87" fmla="*/ 2775585 h 3479482"/>
                <a:gd name="connsiteX88" fmla="*/ 2311718 w 3595687"/>
                <a:gd name="connsiteY88" fmla="*/ 2778443 h 3479482"/>
                <a:gd name="connsiteX89" fmla="*/ 2317433 w 3595687"/>
                <a:gd name="connsiteY89" fmla="*/ 2791778 h 3479482"/>
                <a:gd name="connsiteX90" fmla="*/ 2318385 w 3595687"/>
                <a:gd name="connsiteY90" fmla="*/ 2799398 h 3479482"/>
                <a:gd name="connsiteX91" fmla="*/ 2312670 w 3595687"/>
                <a:gd name="connsiteY91" fmla="*/ 2816543 h 3479482"/>
                <a:gd name="connsiteX92" fmla="*/ 2306003 w 3595687"/>
                <a:gd name="connsiteY92" fmla="*/ 2823210 h 3479482"/>
                <a:gd name="connsiteX93" fmla="*/ 2292668 w 3595687"/>
                <a:gd name="connsiteY93" fmla="*/ 2804160 h 3479482"/>
                <a:gd name="connsiteX94" fmla="*/ 2276475 w 3595687"/>
                <a:gd name="connsiteY94" fmla="*/ 2789873 h 3479482"/>
                <a:gd name="connsiteX95" fmla="*/ 2218373 w 3595687"/>
                <a:gd name="connsiteY95" fmla="*/ 2767965 h 3479482"/>
                <a:gd name="connsiteX96" fmla="*/ 2189798 w 3595687"/>
                <a:gd name="connsiteY96" fmla="*/ 2768918 h 3479482"/>
                <a:gd name="connsiteX97" fmla="*/ 2182178 w 3595687"/>
                <a:gd name="connsiteY97" fmla="*/ 2765108 h 3479482"/>
                <a:gd name="connsiteX98" fmla="*/ 2175510 w 3595687"/>
                <a:gd name="connsiteY98" fmla="*/ 2754630 h 3479482"/>
                <a:gd name="connsiteX99" fmla="*/ 2176463 w 3595687"/>
                <a:gd name="connsiteY99" fmla="*/ 2745105 h 3479482"/>
                <a:gd name="connsiteX100" fmla="*/ 2183130 w 3595687"/>
                <a:gd name="connsiteY100" fmla="*/ 2737485 h 3479482"/>
                <a:gd name="connsiteX101" fmla="*/ 2192655 w 3595687"/>
                <a:gd name="connsiteY101" fmla="*/ 2734628 h 3479482"/>
                <a:gd name="connsiteX102" fmla="*/ 2193608 w 3595687"/>
                <a:gd name="connsiteY102" fmla="*/ 2734628 h 3479482"/>
                <a:gd name="connsiteX103" fmla="*/ 2225993 w 3595687"/>
                <a:gd name="connsiteY103" fmla="*/ 2722245 h 3479482"/>
                <a:gd name="connsiteX104" fmla="*/ 2224088 w 3595687"/>
                <a:gd name="connsiteY104" fmla="*/ 2692718 h 3479482"/>
                <a:gd name="connsiteX105" fmla="*/ 2213610 w 3595687"/>
                <a:gd name="connsiteY105" fmla="*/ 2655570 h 3479482"/>
                <a:gd name="connsiteX106" fmla="*/ 2218373 w 3595687"/>
                <a:gd name="connsiteY106" fmla="*/ 2621280 h 3479482"/>
                <a:gd name="connsiteX107" fmla="*/ 2227898 w 3595687"/>
                <a:gd name="connsiteY107" fmla="*/ 2614613 h 3479482"/>
                <a:gd name="connsiteX108" fmla="*/ 2239328 w 3595687"/>
                <a:gd name="connsiteY108" fmla="*/ 2609850 h 3479482"/>
                <a:gd name="connsiteX109" fmla="*/ 2247900 w 3595687"/>
                <a:gd name="connsiteY109" fmla="*/ 2603183 h 3479482"/>
                <a:gd name="connsiteX110" fmla="*/ 2249805 w 3595687"/>
                <a:gd name="connsiteY110" fmla="*/ 2590800 h 3479482"/>
                <a:gd name="connsiteX111" fmla="*/ 2243138 w 3595687"/>
                <a:gd name="connsiteY111" fmla="*/ 2581275 h 3479482"/>
                <a:gd name="connsiteX112" fmla="*/ 2230755 w 3595687"/>
                <a:gd name="connsiteY112" fmla="*/ 2573655 h 3479482"/>
                <a:gd name="connsiteX113" fmla="*/ 2205990 w 3595687"/>
                <a:gd name="connsiteY113" fmla="*/ 2564130 h 3479482"/>
                <a:gd name="connsiteX114" fmla="*/ 2185988 w 3595687"/>
                <a:gd name="connsiteY114" fmla="*/ 2546033 h 3479482"/>
                <a:gd name="connsiteX115" fmla="*/ 2170748 w 3595687"/>
                <a:gd name="connsiteY115" fmla="*/ 2522220 h 3479482"/>
                <a:gd name="connsiteX116" fmla="*/ 2153603 w 3595687"/>
                <a:gd name="connsiteY116" fmla="*/ 2503170 h 3479482"/>
                <a:gd name="connsiteX117" fmla="*/ 2128838 w 3595687"/>
                <a:gd name="connsiteY117" fmla="*/ 2500313 h 3479482"/>
                <a:gd name="connsiteX118" fmla="*/ 2104073 w 3595687"/>
                <a:gd name="connsiteY118" fmla="*/ 2503170 h 3479482"/>
                <a:gd name="connsiteX119" fmla="*/ 2055495 w 3595687"/>
                <a:gd name="connsiteY119" fmla="*/ 2498408 h 3479482"/>
                <a:gd name="connsiteX120" fmla="*/ 1938338 w 3595687"/>
                <a:gd name="connsiteY120" fmla="*/ 2516505 h 3479482"/>
                <a:gd name="connsiteX121" fmla="*/ 1909763 w 3595687"/>
                <a:gd name="connsiteY121" fmla="*/ 2515553 h 3479482"/>
                <a:gd name="connsiteX122" fmla="*/ 1896428 w 3595687"/>
                <a:gd name="connsiteY122" fmla="*/ 2510790 h 3479482"/>
                <a:gd name="connsiteX123" fmla="*/ 1874520 w 3595687"/>
                <a:gd name="connsiteY123" fmla="*/ 2486978 h 3479482"/>
                <a:gd name="connsiteX124" fmla="*/ 1861185 w 3595687"/>
                <a:gd name="connsiteY124" fmla="*/ 2482215 h 3479482"/>
                <a:gd name="connsiteX125" fmla="*/ 1832610 w 3595687"/>
                <a:gd name="connsiteY125" fmla="*/ 2479358 h 3479482"/>
                <a:gd name="connsiteX126" fmla="*/ 1817370 w 3595687"/>
                <a:gd name="connsiteY126" fmla="*/ 2469833 h 3479482"/>
                <a:gd name="connsiteX127" fmla="*/ 1809750 w 3595687"/>
                <a:gd name="connsiteY127" fmla="*/ 2456498 h 3479482"/>
                <a:gd name="connsiteX128" fmla="*/ 1803083 w 3595687"/>
                <a:gd name="connsiteY128" fmla="*/ 2399348 h 3479482"/>
                <a:gd name="connsiteX129" fmla="*/ 1798320 w 3595687"/>
                <a:gd name="connsiteY129" fmla="*/ 2385060 h 3479482"/>
                <a:gd name="connsiteX130" fmla="*/ 1789748 w 3595687"/>
                <a:gd name="connsiteY130" fmla="*/ 2372678 h 3479482"/>
                <a:gd name="connsiteX131" fmla="*/ 1754505 w 3595687"/>
                <a:gd name="connsiteY131" fmla="*/ 2335530 h 3479482"/>
                <a:gd name="connsiteX132" fmla="*/ 1741170 w 3595687"/>
                <a:gd name="connsiteY132" fmla="*/ 2326958 h 3479482"/>
                <a:gd name="connsiteX133" fmla="*/ 1727835 w 3595687"/>
                <a:gd name="connsiteY133" fmla="*/ 2328863 h 3479482"/>
                <a:gd name="connsiteX134" fmla="*/ 1711643 w 3595687"/>
                <a:gd name="connsiteY134" fmla="*/ 2336483 h 3479482"/>
                <a:gd name="connsiteX135" fmla="*/ 1695450 w 3595687"/>
                <a:gd name="connsiteY135" fmla="*/ 2341245 h 3479482"/>
                <a:gd name="connsiteX136" fmla="*/ 1679258 w 3595687"/>
                <a:gd name="connsiteY136" fmla="*/ 2342198 h 3479482"/>
                <a:gd name="connsiteX137" fmla="*/ 1654493 w 3595687"/>
                <a:gd name="connsiteY137" fmla="*/ 2337435 h 3479482"/>
                <a:gd name="connsiteX138" fmla="*/ 1615440 w 3595687"/>
                <a:gd name="connsiteY138" fmla="*/ 2320290 h 3479482"/>
                <a:gd name="connsiteX139" fmla="*/ 1578293 w 3595687"/>
                <a:gd name="connsiteY139" fmla="*/ 2285048 h 3479482"/>
                <a:gd name="connsiteX140" fmla="*/ 1459230 w 3595687"/>
                <a:gd name="connsiteY140" fmla="*/ 2145030 h 3479482"/>
                <a:gd name="connsiteX141" fmla="*/ 1445895 w 3595687"/>
                <a:gd name="connsiteY141" fmla="*/ 2136458 h 3479482"/>
                <a:gd name="connsiteX142" fmla="*/ 1435418 w 3595687"/>
                <a:gd name="connsiteY142" fmla="*/ 2153603 h 3479482"/>
                <a:gd name="connsiteX143" fmla="*/ 1427798 w 3595687"/>
                <a:gd name="connsiteY143" fmla="*/ 2217420 h 3479482"/>
                <a:gd name="connsiteX144" fmla="*/ 1416368 w 3595687"/>
                <a:gd name="connsiteY144" fmla="*/ 2239328 h 3479482"/>
                <a:gd name="connsiteX145" fmla="*/ 1393508 w 3595687"/>
                <a:gd name="connsiteY145" fmla="*/ 2246948 h 3479482"/>
                <a:gd name="connsiteX146" fmla="*/ 1364933 w 3595687"/>
                <a:gd name="connsiteY146" fmla="*/ 2245043 h 3479482"/>
                <a:gd name="connsiteX147" fmla="*/ 1336358 w 3595687"/>
                <a:gd name="connsiteY147" fmla="*/ 2238375 h 3479482"/>
                <a:gd name="connsiteX148" fmla="*/ 1277303 w 3595687"/>
                <a:gd name="connsiteY148" fmla="*/ 2213610 h 3479482"/>
                <a:gd name="connsiteX149" fmla="*/ 1263015 w 3595687"/>
                <a:gd name="connsiteY149" fmla="*/ 2213610 h 3479482"/>
                <a:gd name="connsiteX150" fmla="*/ 1253490 w 3595687"/>
                <a:gd name="connsiteY150" fmla="*/ 2216468 h 3479482"/>
                <a:gd name="connsiteX151" fmla="*/ 1223963 w 3595687"/>
                <a:gd name="connsiteY151" fmla="*/ 2234565 h 3479482"/>
                <a:gd name="connsiteX152" fmla="*/ 1203008 w 3595687"/>
                <a:gd name="connsiteY152" fmla="*/ 2244090 h 3479482"/>
                <a:gd name="connsiteX153" fmla="*/ 1192530 w 3595687"/>
                <a:gd name="connsiteY153" fmla="*/ 2251710 h 3479482"/>
                <a:gd name="connsiteX154" fmla="*/ 1187768 w 3595687"/>
                <a:gd name="connsiteY154" fmla="*/ 2262188 h 3479482"/>
                <a:gd name="connsiteX155" fmla="*/ 1190625 w 3595687"/>
                <a:gd name="connsiteY155" fmla="*/ 2277428 h 3479482"/>
                <a:gd name="connsiteX156" fmla="*/ 1201103 w 3595687"/>
                <a:gd name="connsiteY156" fmla="*/ 2286000 h 3479482"/>
                <a:gd name="connsiteX157" fmla="*/ 1270635 w 3595687"/>
                <a:gd name="connsiteY157" fmla="*/ 2319338 h 3479482"/>
                <a:gd name="connsiteX158" fmla="*/ 1289685 w 3595687"/>
                <a:gd name="connsiteY158" fmla="*/ 2334578 h 3479482"/>
                <a:gd name="connsiteX159" fmla="*/ 1306830 w 3595687"/>
                <a:gd name="connsiteY159" fmla="*/ 2360295 h 3479482"/>
                <a:gd name="connsiteX160" fmla="*/ 1322070 w 3595687"/>
                <a:gd name="connsiteY160" fmla="*/ 2395538 h 3479482"/>
                <a:gd name="connsiteX161" fmla="*/ 1363028 w 3595687"/>
                <a:gd name="connsiteY161" fmla="*/ 2462213 h 3479482"/>
                <a:gd name="connsiteX162" fmla="*/ 1384935 w 3595687"/>
                <a:gd name="connsiteY162" fmla="*/ 2488883 h 3479482"/>
                <a:gd name="connsiteX163" fmla="*/ 1391603 w 3595687"/>
                <a:gd name="connsiteY163" fmla="*/ 2494598 h 3479482"/>
                <a:gd name="connsiteX164" fmla="*/ 1394460 w 3595687"/>
                <a:gd name="connsiteY164" fmla="*/ 2501265 h 3479482"/>
                <a:gd name="connsiteX165" fmla="*/ 1391603 w 3595687"/>
                <a:gd name="connsiteY165" fmla="*/ 2507933 h 3479482"/>
                <a:gd name="connsiteX166" fmla="*/ 1384935 w 3595687"/>
                <a:gd name="connsiteY166" fmla="*/ 2511743 h 3479482"/>
                <a:gd name="connsiteX167" fmla="*/ 1349693 w 3595687"/>
                <a:gd name="connsiteY167" fmla="*/ 2517458 h 3479482"/>
                <a:gd name="connsiteX168" fmla="*/ 1340168 w 3595687"/>
                <a:gd name="connsiteY168" fmla="*/ 2514600 h 3479482"/>
                <a:gd name="connsiteX169" fmla="*/ 1334453 w 3595687"/>
                <a:gd name="connsiteY169" fmla="*/ 2505075 h 3479482"/>
                <a:gd name="connsiteX170" fmla="*/ 1334453 w 3595687"/>
                <a:gd name="connsiteY170" fmla="*/ 2493645 h 3479482"/>
                <a:gd name="connsiteX171" fmla="*/ 1337310 w 3595687"/>
                <a:gd name="connsiteY171" fmla="*/ 2480310 h 3479482"/>
                <a:gd name="connsiteX172" fmla="*/ 1339215 w 3595687"/>
                <a:gd name="connsiteY172" fmla="*/ 2466975 h 3479482"/>
                <a:gd name="connsiteX173" fmla="*/ 1333500 w 3595687"/>
                <a:gd name="connsiteY173" fmla="*/ 2440305 h 3479482"/>
                <a:gd name="connsiteX174" fmla="*/ 1319213 w 3595687"/>
                <a:gd name="connsiteY174" fmla="*/ 2421255 h 3479482"/>
                <a:gd name="connsiteX175" fmla="*/ 1300163 w 3595687"/>
                <a:gd name="connsiteY175" fmla="*/ 2406968 h 3479482"/>
                <a:gd name="connsiteX176" fmla="*/ 1245870 w 3595687"/>
                <a:gd name="connsiteY176" fmla="*/ 2381250 h 3479482"/>
                <a:gd name="connsiteX177" fmla="*/ 1233488 w 3595687"/>
                <a:gd name="connsiteY177" fmla="*/ 2378393 h 3479482"/>
                <a:gd name="connsiteX178" fmla="*/ 1223010 w 3595687"/>
                <a:gd name="connsiteY178" fmla="*/ 2380298 h 3479482"/>
                <a:gd name="connsiteX179" fmla="*/ 1203008 w 3595687"/>
                <a:gd name="connsiteY179" fmla="*/ 2388870 h 3479482"/>
                <a:gd name="connsiteX180" fmla="*/ 1194435 w 3595687"/>
                <a:gd name="connsiteY180" fmla="*/ 2389823 h 3479482"/>
                <a:gd name="connsiteX181" fmla="*/ 1184910 w 3595687"/>
                <a:gd name="connsiteY181" fmla="*/ 2385060 h 3479482"/>
                <a:gd name="connsiteX182" fmla="*/ 1172528 w 3595687"/>
                <a:gd name="connsiteY182" fmla="*/ 2366010 h 3479482"/>
                <a:gd name="connsiteX183" fmla="*/ 1164908 w 3595687"/>
                <a:gd name="connsiteY183" fmla="*/ 2358390 h 3479482"/>
                <a:gd name="connsiteX184" fmla="*/ 1154430 w 3595687"/>
                <a:gd name="connsiteY184" fmla="*/ 2354580 h 3479482"/>
                <a:gd name="connsiteX185" fmla="*/ 1142048 w 3595687"/>
                <a:gd name="connsiteY185" fmla="*/ 2353628 h 3479482"/>
                <a:gd name="connsiteX186" fmla="*/ 1129665 w 3595687"/>
                <a:gd name="connsiteY186" fmla="*/ 2356485 h 3479482"/>
                <a:gd name="connsiteX187" fmla="*/ 1119188 w 3595687"/>
                <a:gd name="connsiteY187" fmla="*/ 2361248 h 3479482"/>
                <a:gd name="connsiteX188" fmla="*/ 1113473 w 3595687"/>
                <a:gd name="connsiteY188" fmla="*/ 2367915 h 3479482"/>
                <a:gd name="connsiteX189" fmla="*/ 1108710 w 3595687"/>
                <a:gd name="connsiteY189" fmla="*/ 2377440 h 3479482"/>
                <a:gd name="connsiteX190" fmla="*/ 1094423 w 3595687"/>
                <a:gd name="connsiteY190" fmla="*/ 2393633 h 3479482"/>
                <a:gd name="connsiteX191" fmla="*/ 1079183 w 3595687"/>
                <a:gd name="connsiteY191" fmla="*/ 2400300 h 3479482"/>
                <a:gd name="connsiteX192" fmla="*/ 1069658 w 3595687"/>
                <a:gd name="connsiteY192" fmla="*/ 2407920 h 3479482"/>
                <a:gd name="connsiteX193" fmla="*/ 1073468 w 3595687"/>
                <a:gd name="connsiteY193" fmla="*/ 2427923 h 3479482"/>
                <a:gd name="connsiteX194" fmla="*/ 1084898 w 3595687"/>
                <a:gd name="connsiteY194" fmla="*/ 2453640 h 3479482"/>
                <a:gd name="connsiteX195" fmla="*/ 1085850 w 3595687"/>
                <a:gd name="connsiteY195" fmla="*/ 2465070 h 3479482"/>
                <a:gd name="connsiteX196" fmla="*/ 1081088 w 3595687"/>
                <a:gd name="connsiteY196" fmla="*/ 2483168 h 3479482"/>
                <a:gd name="connsiteX197" fmla="*/ 1058228 w 3595687"/>
                <a:gd name="connsiteY197" fmla="*/ 2534603 h 3479482"/>
                <a:gd name="connsiteX198" fmla="*/ 1050608 w 3595687"/>
                <a:gd name="connsiteY198" fmla="*/ 2543175 h 3479482"/>
                <a:gd name="connsiteX199" fmla="*/ 1029653 w 3595687"/>
                <a:gd name="connsiteY199" fmla="*/ 2550795 h 3479482"/>
                <a:gd name="connsiteX200" fmla="*/ 1024890 w 3595687"/>
                <a:gd name="connsiteY200" fmla="*/ 2560320 h 3479482"/>
                <a:gd name="connsiteX201" fmla="*/ 1028700 w 3595687"/>
                <a:gd name="connsiteY201" fmla="*/ 2571750 h 3479482"/>
                <a:gd name="connsiteX202" fmla="*/ 1036320 w 3595687"/>
                <a:gd name="connsiteY202" fmla="*/ 2580323 h 3479482"/>
                <a:gd name="connsiteX203" fmla="*/ 1037273 w 3595687"/>
                <a:gd name="connsiteY203" fmla="*/ 2586990 h 3479482"/>
                <a:gd name="connsiteX204" fmla="*/ 1025843 w 3595687"/>
                <a:gd name="connsiteY204" fmla="*/ 2595563 h 3479482"/>
                <a:gd name="connsiteX205" fmla="*/ 1014413 w 3595687"/>
                <a:gd name="connsiteY205" fmla="*/ 2598420 h 3479482"/>
                <a:gd name="connsiteX206" fmla="*/ 977265 w 3595687"/>
                <a:gd name="connsiteY206" fmla="*/ 2596515 h 3479482"/>
                <a:gd name="connsiteX207" fmla="*/ 966788 w 3595687"/>
                <a:gd name="connsiteY207" fmla="*/ 2599373 h 3479482"/>
                <a:gd name="connsiteX208" fmla="*/ 935355 w 3595687"/>
                <a:gd name="connsiteY208" fmla="*/ 2614613 h 3479482"/>
                <a:gd name="connsiteX209" fmla="*/ 922973 w 3595687"/>
                <a:gd name="connsiteY209" fmla="*/ 2616518 h 3479482"/>
                <a:gd name="connsiteX210" fmla="*/ 919163 w 3595687"/>
                <a:gd name="connsiteY210" fmla="*/ 2585085 h 3479482"/>
                <a:gd name="connsiteX211" fmla="*/ 914400 w 3595687"/>
                <a:gd name="connsiteY211" fmla="*/ 2566035 h 3479482"/>
                <a:gd name="connsiteX212" fmla="*/ 906780 w 3595687"/>
                <a:gd name="connsiteY212" fmla="*/ 2550795 h 3479482"/>
                <a:gd name="connsiteX213" fmla="*/ 896303 w 3595687"/>
                <a:gd name="connsiteY213" fmla="*/ 2538413 h 3479482"/>
                <a:gd name="connsiteX214" fmla="*/ 882968 w 3595687"/>
                <a:gd name="connsiteY214" fmla="*/ 2527935 h 3479482"/>
                <a:gd name="connsiteX215" fmla="*/ 853440 w 3595687"/>
                <a:gd name="connsiteY215" fmla="*/ 2511743 h 3479482"/>
                <a:gd name="connsiteX216" fmla="*/ 829628 w 3595687"/>
                <a:gd name="connsiteY216" fmla="*/ 2508885 h 3479482"/>
                <a:gd name="connsiteX217" fmla="*/ 823913 w 3595687"/>
                <a:gd name="connsiteY217" fmla="*/ 2506980 h 3479482"/>
                <a:gd name="connsiteX218" fmla="*/ 818198 w 3595687"/>
                <a:gd name="connsiteY218" fmla="*/ 2502218 h 3479482"/>
                <a:gd name="connsiteX219" fmla="*/ 810578 w 3595687"/>
                <a:gd name="connsiteY219" fmla="*/ 2496503 h 3479482"/>
                <a:gd name="connsiteX220" fmla="*/ 799148 w 3595687"/>
                <a:gd name="connsiteY220" fmla="*/ 2478405 h 3479482"/>
                <a:gd name="connsiteX221" fmla="*/ 792480 w 3595687"/>
                <a:gd name="connsiteY221" fmla="*/ 2472690 h 3479482"/>
                <a:gd name="connsiteX222" fmla="*/ 782955 w 3595687"/>
                <a:gd name="connsiteY222" fmla="*/ 2470785 h 3479482"/>
                <a:gd name="connsiteX223" fmla="*/ 768668 w 3595687"/>
                <a:gd name="connsiteY223" fmla="*/ 2471738 h 3479482"/>
                <a:gd name="connsiteX224" fmla="*/ 737235 w 3595687"/>
                <a:gd name="connsiteY224" fmla="*/ 2482215 h 3479482"/>
                <a:gd name="connsiteX225" fmla="*/ 713423 w 3595687"/>
                <a:gd name="connsiteY225" fmla="*/ 2495550 h 3479482"/>
                <a:gd name="connsiteX226" fmla="*/ 699135 w 3595687"/>
                <a:gd name="connsiteY226" fmla="*/ 2508885 h 3479482"/>
                <a:gd name="connsiteX227" fmla="*/ 693420 w 3595687"/>
                <a:gd name="connsiteY227" fmla="*/ 2514600 h 3479482"/>
                <a:gd name="connsiteX228" fmla="*/ 676275 w 3595687"/>
                <a:gd name="connsiteY228" fmla="*/ 2550795 h 3479482"/>
                <a:gd name="connsiteX229" fmla="*/ 606743 w 3595687"/>
                <a:gd name="connsiteY229" fmla="*/ 2768918 h 3479482"/>
                <a:gd name="connsiteX230" fmla="*/ 604838 w 3595687"/>
                <a:gd name="connsiteY230" fmla="*/ 2780348 h 3479482"/>
                <a:gd name="connsiteX231" fmla="*/ 604838 w 3595687"/>
                <a:gd name="connsiteY231" fmla="*/ 2784158 h 3479482"/>
                <a:gd name="connsiteX232" fmla="*/ 555308 w 3595687"/>
                <a:gd name="connsiteY232" fmla="*/ 2807970 h 3479482"/>
                <a:gd name="connsiteX233" fmla="*/ 539115 w 3595687"/>
                <a:gd name="connsiteY233" fmla="*/ 2829878 h 3479482"/>
                <a:gd name="connsiteX234" fmla="*/ 539115 w 3595687"/>
                <a:gd name="connsiteY234" fmla="*/ 2858453 h 3479482"/>
                <a:gd name="connsiteX235" fmla="*/ 551498 w 3595687"/>
                <a:gd name="connsiteY235" fmla="*/ 2916555 h 3479482"/>
                <a:gd name="connsiteX236" fmla="*/ 549593 w 3595687"/>
                <a:gd name="connsiteY236" fmla="*/ 2945130 h 3479482"/>
                <a:gd name="connsiteX237" fmla="*/ 545783 w 3595687"/>
                <a:gd name="connsiteY237" fmla="*/ 2968943 h 3479482"/>
                <a:gd name="connsiteX238" fmla="*/ 544830 w 3595687"/>
                <a:gd name="connsiteY238" fmla="*/ 2991803 h 3479482"/>
                <a:gd name="connsiteX239" fmla="*/ 555308 w 3595687"/>
                <a:gd name="connsiteY239" fmla="*/ 3018473 h 3479482"/>
                <a:gd name="connsiteX240" fmla="*/ 567690 w 3595687"/>
                <a:gd name="connsiteY240" fmla="*/ 3038475 h 3479482"/>
                <a:gd name="connsiteX241" fmla="*/ 573405 w 3595687"/>
                <a:gd name="connsiteY241" fmla="*/ 3058478 h 3479482"/>
                <a:gd name="connsiteX242" fmla="*/ 575310 w 3595687"/>
                <a:gd name="connsiteY242" fmla="*/ 3079433 h 3479482"/>
                <a:gd name="connsiteX243" fmla="*/ 575310 w 3595687"/>
                <a:gd name="connsiteY243" fmla="*/ 3105150 h 3479482"/>
                <a:gd name="connsiteX244" fmla="*/ 578168 w 3595687"/>
                <a:gd name="connsiteY244" fmla="*/ 3126105 h 3479482"/>
                <a:gd name="connsiteX245" fmla="*/ 584835 w 3595687"/>
                <a:gd name="connsiteY245" fmla="*/ 3146108 h 3479482"/>
                <a:gd name="connsiteX246" fmla="*/ 596265 w 3595687"/>
                <a:gd name="connsiteY246" fmla="*/ 3165158 h 3479482"/>
                <a:gd name="connsiteX247" fmla="*/ 607695 w 3595687"/>
                <a:gd name="connsiteY247" fmla="*/ 3178493 h 3479482"/>
                <a:gd name="connsiteX248" fmla="*/ 616268 w 3595687"/>
                <a:gd name="connsiteY248" fmla="*/ 3184208 h 3479482"/>
                <a:gd name="connsiteX249" fmla="*/ 623888 w 3595687"/>
                <a:gd name="connsiteY249" fmla="*/ 3188018 h 3479482"/>
                <a:gd name="connsiteX250" fmla="*/ 652463 w 3595687"/>
                <a:gd name="connsiteY250" fmla="*/ 3194685 h 3479482"/>
                <a:gd name="connsiteX251" fmla="*/ 656273 w 3595687"/>
                <a:gd name="connsiteY251" fmla="*/ 3198495 h 3479482"/>
                <a:gd name="connsiteX252" fmla="*/ 655320 w 3595687"/>
                <a:gd name="connsiteY252" fmla="*/ 3203258 h 3479482"/>
                <a:gd name="connsiteX253" fmla="*/ 648653 w 3595687"/>
                <a:gd name="connsiteY253" fmla="*/ 3210878 h 3479482"/>
                <a:gd name="connsiteX254" fmla="*/ 637223 w 3595687"/>
                <a:gd name="connsiteY254" fmla="*/ 3219450 h 3479482"/>
                <a:gd name="connsiteX255" fmla="*/ 611505 w 3595687"/>
                <a:gd name="connsiteY255" fmla="*/ 3231833 h 3479482"/>
                <a:gd name="connsiteX256" fmla="*/ 600075 w 3595687"/>
                <a:gd name="connsiteY256" fmla="*/ 3245168 h 3479482"/>
                <a:gd name="connsiteX257" fmla="*/ 582930 w 3595687"/>
                <a:gd name="connsiteY257" fmla="*/ 3275648 h 3479482"/>
                <a:gd name="connsiteX258" fmla="*/ 572453 w 3595687"/>
                <a:gd name="connsiteY258" fmla="*/ 3282315 h 3479482"/>
                <a:gd name="connsiteX259" fmla="*/ 504825 w 3595687"/>
                <a:gd name="connsiteY259" fmla="*/ 3268028 h 3479482"/>
                <a:gd name="connsiteX260" fmla="*/ 452438 w 3595687"/>
                <a:gd name="connsiteY260" fmla="*/ 3257550 h 3479482"/>
                <a:gd name="connsiteX261" fmla="*/ 328613 w 3595687"/>
                <a:gd name="connsiteY261" fmla="*/ 3249930 h 3479482"/>
                <a:gd name="connsiteX262" fmla="*/ 194310 w 3595687"/>
                <a:gd name="connsiteY262" fmla="*/ 3243263 h 3479482"/>
                <a:gd name="connsiteX263" fmla="*/ 91440 w 3595687"/>
                <a:gd name="connsiteY263" fmla="*/ 3237548 h 3479482"/>
                <a:gd name="connsiteX264" fmla="*/ 1905 w 3595687"/>
                <a:gd name="connsiteY264" fmla="*/ 3232785 h 3479482"/>
                <a:gd name="connsiteX265" fmla="*/ 953 w 3595687"/>
                <a:gd name="connsiteY265" fmla="*/ 2892743 h 3479482"/>
                <a:gd name="connsiteX266" fmla="*/ 953 w 3595687"/>
                <a:gd name="connsiteY266" fmla="*/ 2722245 h 3479482"/>
                <a:gd name="connsiteX267" fmla="*/ 953 w 3595687"/>
                <a:gd name="connsiteY267" fmla="*/ 2550795 h 3479482"/>
                <a:gd name="connsiteX268" fmla="*/ 953 w 3595687"/>
                <a:gd name="connsiteY268" fmla="*/ 2379345 h 3479482"/>
                <a:gd name="connsiteX269" fmla="*/ 953 w 3595687"/>
                <a:gd name="connsiteY269" fmla="*/ 2206943 h 3479482"/>
                <a:gd name="connsiteX270" fmla="*/ 953 w 3595687"/>
                <a:gd name="connsiteY270" fmla="*/ 2033588 h 3479482"/>
                <a:gd name="connsiteX271" fmla="*/ 953 w 3595687"/>
                <a:gd name="connsiteY271" fmla="*/ 1859280 h 3479482"/>
                <a:gd name="connsiteX272" fmla="*/ 953 w 3595687"/>
                <a:gd name="connsiteY272" fmla="*/ 1684973 h 3479482"/>
                <a:gd name="connsiteX273" fmla="*/ 953 w 3595687"/>
                <a:gd name="connsiteY273" fmla="*/ 1509713 h 3479482"/>
                <a:gd name="connsiteX274" fmla="*/ 0 w 3595687"/>
                <a:gd name="connsiteY274" fmla="*/ 1334453 h 3479482"/>
                <a:gd name="connsiteX275" fmla="*/ 0 w 3595687"/>
                <a:gd name="connsiteY275" fmla="*/ 1158240 h 3479482"/>
                <a:gd name="connsiteX276" fmla="*/ 0 w 3595687"/>
                <a:gd name="connsiteY276" fmla="*/ 980123 h 3479482"/>
                <a:gd name="connsiteX277" fmla="*/ 0 w 3595687"/>
                <a:gd name="connsiteY277" fmla="*/ 802958 h 3479482"/>
                <a:gd name="connsiteX278" fmla="*/ 0 w 3595687"/>
                <a:gd name="connsiteY278" fmla="*/ 623888 h 3479482"/>
                <a:gd name="connsiteX279" fmla="*/ 0 w 3595687"/>
                <a:gd name="connsiteY279" fmla="*/ 443865 h 3479482"/>
                <a:gd name="connsiteX280" fmla="*/ 1905 w 3595687"/>
                <a:gd name="connsiteY280" fmla="*/ 442913 h 3479482"/>
                <a:gd name="connsiteX281" fmla="*/ 53340 w 3595687"/>
                <a:gd name="connsiteY281" fmla="*/ 425768 h 3479482"/>
                <a:gd name="connsiteX282" fmla="*/ 104775 w 3595687"/>
                <a:gd name="connsiteY282" fmla="*/ 409575 h 3479482"/>
                <a:gd name="connsiteX283" fmla="*/ 157163 w 3595687"/>
                <a:gd name="connsiteY283" fmla="*/ 392430 h 3479482"/>
                <a:gd name="connsiteX284" fmla="*/ 260985 w 3595687"/>
                <a:gd name="connsiteY284" fmla="*/ 359093 h 3479482"/>
                <a:gd name="connsiteX285" fmla="*/ 312420 w 3595687"/>
                <a:gd name="connsiteY285" fmla="*/ 341948 h 3479482"/>
                <a:gd name="connsiteX286" fmla="*/ 364808 w 3595687"/>
                <a:gd name="connsiteY286" fmla="*/ 325755 h 3479482"/>
                <a:gd name="connsiteX287" fmla="*/ 416243 w 3595687"/>
                <a:gd name="connsiteY287" fmla="*/ 308610 h 3479482"/>
                <a:gd name="connsiteX288" fmla="*/ 520065 w 3595687"/>
                <a:gd name="connsiteY288" fmla="*/ 275273 h 3479482"/>
                <a:gd name="connsiteX289" fmla="*/ 572453 w 3595687"/>
                <a:gd name="connsiteY289" fmla="*/ 259080 h 3479482"/>
                <a:gd name="connsiteX290" fmla="*/ 623888 w 3595687"/>
                <a:gd name="connsiteY290" fmla="*/ 241935 h 3479482"/>
                <a:gd name="connsiteX291" fmla="*/ 676275 w 3595687"/>
                <a:gd name="connsiteY291" fmla="*/ 225743 h 3479482"/>
                <a:gd name="connsiteX292" fmla="*/ 727710 w 3595687"/>
                <a:gd name="connsiteY292" fmla="*/ 208598 h 3479482"/>
                <a:gd name="connsiteX293" fmla="*/ 831533 w 3595687"/>
                <a:gd name="connsiteY293" fmla="*/ 175260 h 3479482"/>
                <a:gd name="connsiteX294" fmla="*/ 901065 w 3595687"/>
                <a:gd name="connsiteY294" fmla="*/ 153353 h 3479482"/>
                <a:gd name="connsiteX295" fmla="*/ 969645 w 3595687"/>
                <a:gd name="connsiteY295" fmla="*/ 132398 h 3479482"/>
                <a:gd name="connsiteX296" fmla="*/ 1039178 w 3595687"/>
                <a:gd name="connsiteY296" fmla="*/ 111443 h 3479482"/>
                <a:gd name="connsiteX297" fmla="*/ 1108710 w 3595687"/>
                <a:gd name="connsiteY297" fmla="*/ 89535 h 3479482"/>
                <a:gd name="connsiteX298" fmla="*/ 1140143 w 3595687"/>
                <a:gd name="connsiteY298" fmla="*/ 80010 h 3479482"/>
                <a:gd name="connsiteX299" fmla="*/ 1172528 w 3595687"/>
                <a:gd name="connsiteY299" fmla="*/ 70485 h 3479482"/>
                <a:gd name="connsiteX300" fmla="*/ 1236345 w 3595687"/>
                <a:gd name="connsiteY300" fmla="*/ 51435 h 3479482"/>
                <a:gd name="connsiteX301" fmla="*/ 1269683 w 3595687"/>
                <a:gd name="connsiteY301" fmla="*/ 41910 h 3479482"/>
                <a:gd name="connsiteX302" fmla="*/ 1336358 w 3595687"/>
                <a:gd name="connsiteY302" fmla="*/ 22860 h 3479482"/>
                <a:gd name="connsiteX303" fmla="*/ 1369695 w 3595687"/>
                <a:gd name="connsiteY303" fmla="*/ 13335 h 3479482"/>
                <a:gd name="connsiteX304" fmla="*/ 1414463 w 3595687"/>
                <a:gd name="connsiteY304" fmla="*/ 0 h 3479482"/>
                <a:gd name="connsiteX305" fmla="*/ 1427798 w 3595687"/>
                <a:gd name="connsiteY305" fmla="*/ 953 h 3479482"/>
                <a:gd name="connsiteX306" fmla="*/ 1443038 w 3595687"/>
                <a:gd name="connsiteY306" fmla="*/ 7620 h 3479482"/>
                <a:gd name="connsiteX307" fmla="*/ 1447800 w 3595687"/>
                <a:gd name="connsiteY307" fmla="*/ 11430 h 3479482"/>
                <a:gd name="connsiteX308" fmla="*/ 1446848 w 3595687"/>
                <a:gd name="connsiteY308" fmla="*/ 12383 h 3479482"/>
                <a:gd name="connsiteX309" fmla="*/ 1438275 w 3595687"/>
                <a:gd name="connsiteY309" fmla="*/ 35243 h 3479482"/>
                <a:gd name="connsiteX310" fmla="*/ 1436370 w 3595687"/>
                <a:gd name="connsiteY310" fmla="*/ 49530 h 3479482"/>
                <a:gd name="connsiteX311" fmla="*/ 1433513 w 3595687"/>
                <a:gd name="connsiteY311" fmla="*/ 58103 h 3479482"/>
                <a:gd name="connsiteX312" fmla="*/ 1425893 w 3595687"/>
                <a:gd name="connsiteY312" fmla="*/ 74295 h 3479482"/>
                <a:gd name="connsiteX313" fmla="*/ 1423988 w 3595687"/>
                <a:gd name="connsiteY313" fmla="*/ 83820 h 3479482"/>
                <a:gd name="connsiteX314" fmla="*/ 1423988 w 3595687"/>
                <a:gd name="connsiteY314" fmla="*/ 105728 h 3479482"/>
                <a:gd name="connsiteX315" fmla="*/ 1422083 w 3595687"/>
                <a:gd name="connsiteY315" fmla="*/ 111443 h 3479482"/>
                <a:gd name="connsiteX316" fmla="*/ 1420178 w 3595687"/>
                <a:gd name="connsiteY316" fmla="*/ 113348 h 3479482"/>
                <a:gd name="connsiteX317" fmla="*/ 1415415 w 3595687"/>
                <a:gd name="connsiteY317" fmla="*/ 116205 h 3479482"/>
                <a:gd name="connsiteX318" fmla="*/ 1413510 w 3595687"/>
                <a:gd name="connsiteY318" fmla="*/ 118110 h 3479482"/>
                <a:gd name="connsiteX319" fmla="*/ 1411605 w 3595687"/>
                <a:gd name="connsiteY319" fmla="*/ 120968 h 3479482"/>
                <a:gd name="connsiteX320" fmla="*/ 1406843 w 3595687"/>
                <a:gd name="connsiteY320" fmla="*/ 135255 h 3479482"/>
                <a:gd name="connsiteX321" fmla="*/ 1386840 w 3595687"/>
                <a:gd name="connsiteY321" fmla="*/ 162878 h 3479482"/>
                <a:gd name="connsiteX322" fmla="*/ 1383983 w 3595687"/>
                <a:gd name="connsiteY322" fmla="*/ 167640 h 3479482"/>
                <a:gd name="connsiteX323" fmla="*/ 1383030 w 3595687"/>
                <a:gd name="connsiteY323" fmla="*/ 169545 h 3479482"/>
                <a:gd name="connsiteX324" fmla="*/ 1377315 w 3595687"/>
                <a:gd name="connsiteY324" fmla="*/ 175260 h 3479482"/>
                <a:gd name="connsiteX325" fmla="*/ 1351598 w 3595687"/>
                <a:gd name="connsiteY325" fmla="*/ 211455 h 3479482"/>
                <a:gd name="connsiteX326" fmla="*/ 1348740 w 3595687"/>
                <a:gd name="connsiteY326" fmla="*/ 217170 h 3479482"/>
                <a:gd name="connsiteX327" fmla="*/ 1347788 w 3595687"/>
                <a:gd name="connsiteY327" fmla="*/ 222885 h 3479482"/>
                <a:gd name="connsiteX328" fmla="*/ 1345883 w 3595687"/>
                <a:gd name="connsiteY328" fmla="*/ 242888 h 3479482"/>
                <a:gd name="connsiteX329" fmla="*/ 1339215 w 3595687"/>
                <a:gd name="connsiteY329" fmla="*/ 263843 h 3479482"/>
                <a:gd name="connsiteX330" fmla="*/ 1331595 w 3595687"/>
                <a:gd name="connsiteY330" fmla="*/ 280035 h 3479482"/>
                <a:gd name="connsiteX331" fmla="*/ 1328738 w 3595687"/>
                <a:gd name="connsiteY331" fmla="*/ 292418 h 3479482"/>
                <a:gd name="connsiteX332" fmla="*/ 1325880 w 3595687"/>
                <a:gd name="connsiteY332" fmla="*/ 317183 h 3479482"/>
                <a:gd name="connsiteX333" fmla="*/ 1323023 w 3595687"/>
                <a:gd name="connsiteY333" fmla="*/ 329565 h 3479482"/>
                <a:gd name="connsiteX334" fmla="*/ 1318260 w 3595687"/>
                <a:gd name="connsiteY334" fmla="*/ 341948 h 3479482"/>
                <a:gd name="connsiteX335" fmla="*/ 1312545 w 3595687"/>
                <a:gd name="connsiteY335" fmla="*/ 353378 h 3479482"/>
                <a:gd name="connsiteX336" fmla="*/ 1308735 w 3595687"/>
                <a:gd name="connsiteY336" fmla="*/ 358140 h 3479482"/>
                <a:gd name="connsiteX337" fmla="*/ 1301115 w 3595687"/>
                <a:gd name="connsiteY337" fmla="*/ 365760 h 3479482"/>
                <a:gd name="connsiteX338" fmla="*/ 1297305 w 3595687"/>
                <a:gd name="connsiteY338" fmla="*/ 370523 h 3479482"/>
                <a:gd name="connsiteX339" fmla="*/ 1295400 w 3595687"/>
                <a:gd name="connsiteY339" fmla="*/ 376238 h 3479482"/>
                <a:gd name="connsiteX340" fmla="*/ 1294448 w 3595687"/>
                <a:gd name="connsiteY340" fmla="*/ 381953 h 3479482"/>
                <a:gd name="connsiteX341" fmla="*/ 1292543 w 3595687"/>
                <a:gd name="connsiteY341" fmla="*/ 393383 h 3479482"/>
                <a:gd name="connsiteX342" fmla="*/ 1290638 w 3595687"/>
                <a:gd name="connsiteY342" fmla="*/ 404813 h 3479482"/>
                <a:gd name="connsiteX343" fmla="*/ 1253490 w 3595687"/>
                <a:gd name="connsiteY343" fmla="*/ 495300 h 3479482"/>
                <a:gd name="connsiteX344" fmla="*/ 1248728 w 3595687"/>
                <a:gd name="connsiteY344" fmla="*/ 530543 h 3479482"/>
                <a:gd name="connsiteX345" fmla="*/ 1246823 w 3595687"/>
                <a:gd name="connsiteY345" fmla="*/ 553403 h 3479482"/>
                <a:gd name="connsiteX346" fmla="*/ 1247775 w 3595687"/>
                <a:gd name="connsiteY346" fmla="*/ 576263 h 3479482"/>
                <a:gd name="connsiteX347" fmla="*/ 1259205 w 3595687"/>
                <a:gd name="connsiteY347" fmla="*/ 609600 h 3479482"/>
                <a:gd name="connsiteX348" fmla="*/ 1270635 w 3595687"/>
                <a:gd name="connsiteY348" fmla="*/ 639128 h 3479482"/>
                <a:gd name="connsiteX349" fmla="*/ 1285875 w 3595687"/>
                <a:gd name="connsiteY349" fmla="*/ 663893 h 3479482"/>
                <a:gd name="connsiteX350" fmla="*/ 1295400 w 3595687"/>
                <a:gd name="connsiteY350" fmla="*/ 698183 h 3479482"/>
                <a:gd name="connsiteX351" fmla="*/ 1294448 w 3595687"/>
                <a:gd name="connsiteY351" fmla="*/ 716280 h 3479482"/>
                <a:gd name="connsiteX352" fmla="*/ 1290638 w 3595687"/>
                <a:gd name="connsiteY352" fmla="*/ 728663 h 3479482"/>
                <a:gd name="connsiteX353" fmla="*/ 1285875 w 3595687"/>
                <a:gd name="connsiteY353" fmla="*/ 740093 h 3479482"/>
                <a:gd name="connsiteX354" fmla="*/ 1274445 w 3595687"/>
                <a:gd name="connsiteY354" fmla="*/ 747713 h 3479482"/>
                <a:gd name="connsiteX355" fmla="*/ 1261110 w 3595687"/>
                <a:gd name="connsiteY355" fmla="*/ 766763 h 3479482"/>
                <a:gd name="connsiteX356" fmla="*/ 1258253 w 3595687"/>
                <a:gd name="connsiteY356" fmla="*/ 780098 h 3479482"/>
                <a:gd name="connsiteX357" fmla="*/ 1254443 w 3595687"/>
                <a:gd name="connsiteY357" fmla="*/ 787718 h 3479482"/>
                <a:gd name="connsiteX358" fmla="*/ 1251585 w 3595687"/>
                <a:gd name="connsiteY358" fmla="*/ 793433 h 3479482"/>
                <a:gd name="connsiteX359" fmla="*/ 1250633 w 3595687"/>
                <a:gd name="connsiteY359" fmla="*/ 800100 h 3479482"/>
                <a:gd name="connsiteX360" fmla="*/ 1254443 w 3595687"/>
                <a:gd name="connsiteY360" fmla="*/ 828675 h 3479482"/>
                <a:gd name="connsiteX361" fmla="*/ 1263968 w 3595687"/>
                <a:gd name="connsiteY361" fmla="*/ 860108 h 3479482"/>
                <a:gd name="connsiteX362" fmla="*/ 1278255 w 3595687"/>
                <a:gd name="connsiteY362" fmla="*/ 873443 h 3479482"/>
                <a:gd name="connsiteX363" fmla="*/ 1288733 w 3595687"/>
                <a:gd name="connsiteY363" fmla="*/ 884873 h 3479482"/>
                <a:gd name="connsiteX364" fmla="*/ 1310640 w 3595687"/>
                <a:gd name="connsiteY364" fmla="*/ 888683 h 3479482"/>
                <a:gd name="connsiteX365" fmla="*/ 1337310 w 3595687"/>
                <a:gd name="connsiteY365" fmla="*/ 886778 h 3479482"/>
                <a:gd name="connsiteX366" fmla="*/ 1364933 w 3595687"/>
                <a:gd name="connsiteY366" fmla="*/ 871538 h 3479482"/>
                <a:gd name="connsiteX367" fmla="*/ 1393508 w 3595687"/>
                <a:gd name="connsiteY367" fmla="*/ 847725 h 3479482"/>
                <a:gd name="connsiteX368" fmla="*/ 1418273 w 3595687"/>
                <a:gd name="connsiteY368" fmla="*/ 824865 h 3479482"/>
                <a:gd name="connsiteX369" fmla="*/ 1434465 w 3595687"/>
                <a:gd name="connsiteY369" fmla="*/ 803910 h 3479482"/>
                <a:gd name="connsiteX370" fmla="*/ 1443038 w 3595687"/>
                <a:gd name="connsiteY370" fmla="*/ 790575 h 3479482"/>
                <a:gd name="connsiteX371" fmla="*/ 1449705 w 3595687"/>
                <a:gd name="connsiteY371" fmla="*/ 778193 h 3479482"/>
                <a:gd name="connsiteX372" fmla="*/ 1461135 w 3595687"/>
                <a:gd name="connsiteY372" fmla="*/ 764858 h 3479482"/>
                <a:gd name="connsiteX373" fmla="*/ 1474470 w 3595687"/>
                <a:gd name="connsiteY373" fmla="*/ 745808 h 3479482"/>
                <a:gd name="connsiteX374" fmla="*/ 1486853 w 3595687"/>
                <a:gd name="connsiteY374" fmla="*/ 724853 h 3479482"/>
                <a:gd name="connsiteX375" fmla="*/ 1496378 w 3595687"/>
                <a:gd name="connsiteY375" fmla="*/ 710565 h 3479482"/>
                <a:gd name="connsiteX376" fmla="*/ 1505903 w 3595687"/>
                <a:gd name="connsiteY376" fmla="*/ 697230 h 3479482"/>
                <a:gd name="connsiteX377" fmla="*/ 1508760 w 3595687"/>
                <a:gd name="connsiteY377" fmla="*/ 687705 h 3479482"/>
                <a:gd name="connsiteX378" fmla="*/ 1501140 w 3595687"/>
                <a:gd name="connsiteY378" fmla="*/ 673418 h 3479482"/>
                <a:gd name="connsiteX379" fmla="*/ 1489710 w 3595687"/>
                <a:gd name="connsiteY379" fmla="*/ 668655 h 3479482"/>
                <a:gd name="connsiteX380" fmla="*/ 1476375 w 3595687"/>
                <a:gd name="connsiteY380" fmla="*/ 662940 h 3479482"/>
                <a:gd name="connsiteX381" fmla="*/ 1483995 w 3595687"/>
                <a:gd name="connsiteY381" fmla="*/ 681038 h 3479482"/>
                <a:gd name="connsiteX382" fmla="*/ 1474470 w 3595687"/>
                <a:gd name="connsiteY382" fmla="*/ 683895 h 3479482"/>
                <a:gd name="connsiteX383" fmla="*/ 1461135 w 3595687"/>
                <a:gd name="connsiteY383" fmla="*/ 680085 h 3479482"/>
                <a:gd name="connsiteX384" fmla="*/ 1455420 w 3595687"/>
                <a:gd name="connsiteY384" fmla="*/ 670560 h 3479482"/>
                <a:gd name="connsiteX385" fmla="*/ 1461135 w 3595687"/>
                <a:gd name="connsiteY385" fmla="*/ 641033 h 3479482"/>
                <a:gd name="connsiteX386" fmla="*/ 1467803 w 3595687"/>
                <a:gd name="connsiteY386" fmla="*/ 627698 h 3479482"/>
                <a:gd name="connsiteX387" fmla="*/ 1471613 w 3595687"/>
                <a:gd name="connsiteY387" fmla="*/ 618173 h 3479482"/>
                <a:gd name="connsiteX388" fmla="*/ 1483043 w 3595687"/>
                <a:gd name="connsiteY388" fmla="*/ 614363 h 3479482"/>
                <a:gd name="connsiteX389" fmla="*/ 1490663 w 3595687"/>
                <a:gd name="connsiteY389" fmla="*/ 610553 h 3479482"/>
                <a:gd name="connsiteX390" fmla="*/ 1502093 w 3595687"/>
                <a:gd name="connsiteY390" fmla="*/ 614363 h 3479482"/>
                <a:gd name="connsiteX391" fmla="*/ 1504950 w 3595687"/>
                <a:gd name="connsiteY391" fmla="*/ 629603 h 3479482"/>
                <a:gd name="connsiteX392" fmla="*/ 1507808 w 3595687"/>
                <a:gd name="connsiteY392" fmla="*/ 639128 h 3479482"/>
                <a:gd name="connsiteX393" fmla="*/ 1515428 w 3595687"/>
                <a:gd name="connsiteY393" fmla="*/ 646748 h 3479482"/>
                <a:gd name="connsiteX394" fmla="*/ 1526858 w 3595687"/>
                <a:gd name="connsiteY394" fmla="*/ 649605 h 3479482"/>
                <a:gd name="connsiteX395" fmla="*/ 1544955 w 3595687"/>
                <a:gd name="connsiteY395" fmla="*/ 644843 h 3479482"/>
                <a:gd name="connsiteX396" fmla="*/ 1554480 w 3595687"/>
                <a:gd name="connsiteY396" fmla="*/ 633413 h 3479482"/>
                <a:gd name="connsiteX397" fmla="*/ 1551623 w 3595687"/>
                <a:gd name="connsiteY397" fmla="*/ 618173 h 3479482"/>
                <a:gd name="connsiteX398" fmla="*/ 1539240 w 3595687"/>
                <a:gd name="connsiteY398" fmla="*/ 606743 h 3479482"/>
                <a:gd name="connsiteX399" fmla="*/ 1532573 w 3595687"/>
                <a:gd name="connsiteY399" fmla="*/ 595313 h 3479482"/>
                <a:gd name="connsiteX400" fmla="*/ 1538288 w 3595687"/>
                <a:gd name="connsiteY400" fmla="*/ 575310 h 3479482"/>
                <a:gd name="connsiteX401" fmla="*/ 1539240 w 3595687"/>
                <a:gd name="connsiteY401" fmla="*/ 550545 h 3479482"/>
                <a:gd name="connsiteX402" fmla="*/ 1532573 w 3595687"/>
                <a:gd name="connsiteY402" fmla="*/ 524828 h 3479482"/>
                <a:gd name="connsiteX403" fmla="*/ 1527810 w 3595687"/>
                <a:gd name="connsiteY403" fmla="*/ 501968 h 3479482"/>
                <a:gd name="connsiteX404" fmla="*/ 1527810 w 3595687"/>
                <a:gd name="connsiteY404" fmla="*/ 485775 h 3479482"/>
                <a:gd name="connsiteX405" fmla="*/ 1539240 w 3595687"/>
                <a:gd name="connsiteY405" fmla="*/ 482918 h 3479482"/>
                <a:gd name="connsiteX406" fmla="*/ 1554480 w 3595687"/>
                <a:gd name="connsiteY406" fmla="*/ 480060 h 3479482"/>
                <a:gd name="connsiteX407" fmla="*/ 1562100 w 3595687"/>
                <a:gd name="connsiteY407" fmla="*/ 462915 h 3479482"/>
                <a:gd name="connsiteX408" fmla="*/ 1564958 w 3595687"/>
                <a:gd name="connsiteY408" fmla="*/ 443865 h 3479482"/>
                <a:gd name="connsiteX409" fmla="*/ 1569720 w 3595687"/>
                <a:gd name="connsiteY409" fmla="*/ 429578 h 3479482"/>
                <a:gd name="connsiteX410" fmla="*/ 1573530 w 3595687"/>
                <a:gd name="connsiteY410" fmla="*/ 406718 h 3479482"/>
                <a:gd name="connsiteX411" fmla="*/ 1561148 w 3595687"/>
                <a:gd name="connsiteY411" fmla="*/ 399098 h 3479482"/>
                <a:gd name="connsiteX412" fmla="*/ 1548765 w 3595687"/>
                <a:gd name="connsiteY412" fmla="*/ 408623 h 3479482"/>
                <a:gd name="connsiteX413" fmla="*/ 1539240 w 3595687"/>
                <a:gd name="connsiteY413" fmla="*/ 427673 h 3479482"/>
                <a:gd name="connsiteX414" fmla="*/ 1518285 w 3595687"/>
                <a:gd name="connsiteY414" fmla="*/ 440055 h 3479482"/>
                <a:gd name="connsiteX415" fmla="*/ 1504950 w 3595687"/>
                <a:gd name="connsiteY415" fmla="*/ 441960 h 3479482"/>
                <a:gd name="connsiteX416" fmla="*/ 1490663 w 3595687"/>
                <a:gd name="connsiteY416" fmla="*/ 453390 h 3479482"/>
                <a:gd name="connsiteX417" fmla="*/ 1474470 w 3595687"/>
                <a:gd name="connsiteY417" fmla="*/ 441960 h 3479482"/>
                <a:gd name="connsiteX418" fmla="*/ 1473518 w 3595687"/>
                <a:gd name="connsiteY418" fmla="*/ 423863 h 3479482"/>
                <a:gd name="connsiteX419" fmla="*/ 1480185 w 3595687"/>
                <a:gd name="connsiteY419" fmla="*/ 404813 h 3479482"/>
                <a:gd name="connsiteX420" fmla="*/ 1489710 w 3595687"/>
                <a:gd name="connsiteY420" fmla="*/ 382905 h 3479482"/>
                <a:gd name="connsiteX421" fmla="*/ 1498283 w 3595687"/>
                <a:gd name="connsiteY421" fmla="*/ 363855 h 3479482"/>
                <a:gd name="connsiteX422" fmla="*/ 1515428 w 3595687"/>
                <a:gd name="connsiteY422" fmla="*/ 344805 h 3479482"/>
                <a:gd name="connsiteX423" fmla="*/ 1524000 w 3595687"/>
                <a:gd name="connsiteY423" fmla="*/ 328613 h 3479482"/>
                <a:gd name="connsiteX424" fmla="*/ 1539240 w 3595687"/>
                <a:gd name="connsiteY424" fmla="*/ 313373 h 3479482"/>
                <a:gd name="connsiteX425" fmla="*/ 1555433 w 3595687"/>
                <a:gd name="connsiteY425" fmla="*/ 297180 h 3479482"/>
                <a:gd name="connsiteX426" fmla="*/ 1567815 w 3595687"/>
                <a:gd name="connsiteY426" fmla="*/ 291465 h 3479482"/>
                <a:gd name="connsiteX427" fmla="*/ 1542098 w 3595687"/>
                <a:gd name="connsiteY427" fmla="*/ 272415 h 3479482"/>
                <a:gd name="connsiteX428" fmla="*/ 1527810 w 3595687"/>
                <a:gd name="connsiteY428" fmla="*/ 254318 h 3479482"/>
                <a:gd name="connsiteX429" fmla="*/ 1515428 w 3595687"/>
                <a:gd name="connsiteY429" fmla="*/ 205740 h 3479482"/>
                <a:gd name="connsiteX430" fmla="*/ 1510665 w 3595687"/>
                <a:gd name="connsiteY430" fmla="*/ 174308 h 3479482"/>
                <a:gd name="connsiteX431" fmla="*/ 1508760 w 3595687"/>
                <a:gd name="connsiteY431" fmla="*/ 153353 h 3479482"/>
                <a:gd name="connsiteX432" fmla="*/ 1510665 w 3595687"/>
                <a:gd name="connsiteY432" fmla="*/ 129540 h 3479482"/>
                <a:gd name="connsiteX433" fmla="*/ 1518285 w 3595687"/>
                <a:gd name="connsiteY433" fmla="*/ 101918 h 3479482"/>
                <a:gd name="connsiteX434" fmla="*/ 1526858 w 3595687"/>
                <a:gd name="connsiteY434" fmla="*/ 79058 h 3479482"/>
                <a:gd name="connsiteX435" fmla="*/ 1531620 w 3595687"/>
                <a:gd name="connsiteY435" fmla="*/ 67628 h 3479482"/>
                <a:gd name="connsiteX436" fmla="*/ 1585913 w 3595687"/>
                <a:gd name="connsiteY436" fmla="*/ 104775 h 3479482"/>
                <a:gd name="connsiteX437" fmla="*/ 1656398 w 3595687"/>
                <a:gd name="connsiteY437" fmla="*/ 152400 h 3479482"/>
                <a:gd name="connsiteX438" fmla="*/ 1704975 w 3595687"/>
                <a:gd name="connsiteY438" fmla="*/ 184785 h 3479482"/>
                <a:gd name="connsiteX439" fmla="*/ 1835468 w 3595687"/>
                <a:gd name="connsiteY439" fmla="*/ 274320 h 3479482"/>
                <a:gd name="connsiteX440" fmla="*/ 1920240 w 3595687"/>
                <a:gd name="connsiteY440" fmla="*/ 330518 h 3479482"/>
                <a:gd name="connsiteX441" fmla="*/ 1918335 w 3595687"/>
                <a:gd name="connsiteY441" fmla="*/ 334328 h 3479482"/>
                <a:gd name="connsiteX442" fmla="*/ 1905000 w 3595687"/>
                <a:gd name="connsiteY442" fmla="*/ 352425 h 3479482"/>
                <a:gd name="connsiteX443" fmla="*/ 1897380 w 3595687"/>
                <a:gd name="connsiteY443" fmla="*/ 367665 h 3479482"/>
                <a:gd name="connsiteX444" fmla="*/ 1886903 w 3595687"/>
                <a:gd name="connsiteY444" fmla="*/ 402908 h 3479482"/>
                <a:gd name="connsiteX445" fmla="*/ 1878330 w 3595687"/>
                <a:gd name="connsiteY445" fmla="*/ 425768 h 3479482"/>
                <a:gd name="connsiteX446" fmla="*/ 1862138 w 3595687"/>
                <a:gd name="connsiteY446" fmla="*/ 453390 h 3479482"/>
                <a:gd name="connsiteX447" fmla="*/ 1849755 w 3595687"/>
                <a:gd name="connsiteY447" fmla="*/ 468630 h 3479482"/>
                <a:gd name="connsiteX448" fmla="*/ 1844040 w 3595687"/>
                <a:gd name="connsiteY448" fmla="*/ 496253 h 3479482"/>
                <a:gd name="connsiteX449" fmla="*/ 1837373 w 3595687"/>
                <a:gd name="connsiteY449" fmla="*/ 522923 h 3479482"/>
                <a:gd name="connsiteX450" fmla="*/ 1828800 w 3595687"/>
                <a:gd name="connsiteY450" fmla="*/ 542925 h 3479482"/>
                <a:gd name="connsiteX451" fmla="*/ 1819275 w 3595687"/>
                <a:gd name="connsiteY451" fmla="*/ 560070 h 3479482"/>
                <a:gd name="connsiteX452" fmla="*/ 1800225 w 3595687"/>
                <a:gd name="connsiteY452" fmla="*/ 585788 h 3479482"/>
                <a:gd name="connsiteX453" fmla="*/ 1791653 w 3595687"/>
                <a:gd name="connsiteY453" fmla="*/ 604838 h 3479482"/>
                <a:gd name="connsiteX454" fmla="*/ 1784985 w 3595687"/>
                <a:gd name="connsiteY454" fmla="*/ 623888 h 3479482"/>
                <a:gd name="connsiteX455" fmla="*/ 1781175 w 3595687"/>
                <a:gd name="connsiteY455" fmla="*/ 642938 h 3479482"/>
                <a:gd name="connsiteX456" fmla="*/ 1787843 w 3595687"/>
                <a:gd name="connsiteY456" fmla="*/ 681990 h 3479482"/>
                <a:gd name="connsiteX457" fmla="*/ 1802130 w 3595687"/>
                <a:gd name="connsiteY457" fmla="*/ 715328 h 3479482"/>
                <a:gd name="connsiteX458" fmla="*/ 1819275 w 3595687"/>
                <a:gd name="connsiteY458" fmla="*/ 738188 h 3479482"/>
                <a:gd name="connsiteX459" fmla="*/ 1864995 w 3595687"/>
                <a:gd name="connsiteY459" fmla="*/ 790575 h 3479482"/>
                <a:gd name="connsiteX460" fmla="*/ 1933575 w 3595687"/>
                <a:gd name="connsiteY460" fmla="*/ 859155 h 3479482"/>
                <a:gd name="connsiteX461" fmla="*/ 1969770 w 3595687"/>
                <a:gd name="connsiteY461" fmla="*/ 894398 h 3479482"/>
                <a:gd name="connsiteX462" fmla="*/ 1998345 w 3595687"/>
                <a:gd name="connsiteY462" fmla="*/ 915353 h 3479482"/>
                <a:gd name="connsiteX463" fmla="*/ 2026920 w 3595687"/>
                <a:gd name="connsiteY463" fmla="*/ 938213 h 3479482"/>
                <a:gd name="connsiteX464" fmla="*/ 2033588 w 3595687"/>
                <a:gd name="connsiteY464" fmla="*/ 944880 h 3479482"/>
                <a:gd name="connsiteX465" fmla="*/ 2035493 w 3595687"/>
                <a:gd name="connsiteY465" fmla="*/ 955358 h 3479482"/>
                <a:gd name="connsiteX466" fmla="*/ 2032635 w 3595687"/>
                <a:gd name="connsiteY466" fmla="*/ 977265 h 3479482"/>
                <a:gd name="connsiteX467" fmla="*/ 2021205 w 3595687"/>
                <a:gd name="connsiteY467" fmla="*/ 994410 h 3479482"/>
                <a:gd name="connsiteX468" fmla="*/ 1995488 w 3595687"/>
                <a:gd name="connsiteY468" fmla="*/ 1011555 h 3479482"/>
                <a:gd name="connsiteX469" fmla="*/ 1986915 w 3595687"/>
                <a:gd name="connsiteY469" fmla="*/ 1034415 h 3479482"/>
                <a:gd name="connsiteX470" fmla="*/ 1977390 w 3595687"/>
                <a:gd name="connsiteY470" fmla="*/ 1057275 h 3479482"/>
                <a:gd name="connsiteX471" fmla="*/ 1965008 w 3595687"/>
                <a:gd name="connsiteY471" fmla="*/ 1080135 h 3479482"/>
                <a:gd name="connsiteX472" fmla="*/ 1973580 w 3595687"/>
                <a:gd name="connsiteY472" fmla="*/ 1101090 h 3479482"/>
                <a:gd name="connsiteX473" fmla="*/ 2001203 w 3595687"/>
                <a:gd name="connsiteY473" fmla="*/ 1105853 h 3479482"/>
                <a:gd name="connsiteX474" fmla="*/ 2025968 w 3595687"/>
                <a:gd name="connsiteY474" fmla="*/ 1103948 h 3479482"/>
                <a:gd name="connsiteX475" fmla="*/ 2047875 w 3595687"/>
                <a:gd name="connsiteY475" fmla="*/ 1097280 h 3479482"/>
                <a:gd name="connsiteX476" fmla="*/ 2062163 w 3595687"/>
                <a:gd name="connsiteY476" fmla="*/ 1083945 h 3479482"/>
                <a:gd name="connsiteX477" fmla="*/ 2082165 w 3595687"/>
                <a:gd name="connsiteY477" fmla="*/ 1082040 h 3479482"/>
                <a:gd name="connsiteX478" fmla="*/ 2104073 w 3595687"/>
                <a:gd name="connsiteY478" fmla="*/ 1085850 h 3479482"/>
                <a:gd name="connsiteX479" fmla="*/ 2125028 w 3595687"/>
                <a:gd name="connsiteY479" fmla="*/ 1078230 h 3479482"/>
                <a:gd name="connsiteX480" fmla="*/ 2147888 w 3595687"/>
                <a:gd name="connsiteY480" fmla="*/ 1062990 h 3479482"/>
                <a:gd name="connsiteX481" fmla="*/ 2179320 w 3595687"/>
                <a:gd name="connsiteY481" fmla="*/ 1042035 h 3479482"/>
                <a:gd name="connsiteX482" fmla="*/ 2193608 w 3595687"/>
                <a:gd name="connsiteY482" fmla="*/ 1022985 h 3479482"/>
                <a:gd name="connsiteX483" fmla="*/ 2196465 w 3595687"/>
                <a:gd name="connsiteY483" fmla="*/ 1013460 h 3479482"/>
                <a:gd name="connsiteX484" fmla="*/ 2188845 w 3595687"/>
                <a:gd name="connsiteY484" fmla="*/ 1004888 h 3479482"/>
                <a:gd name="connsiteX485" fmla="*/ 2178368 w 3595687"/>
                <a:gd name="connsiteY485" fmla="*/ 1003935 h 3479482"/>
                <a:gd name="connsiteX486" fmla="*/ 2168843 w 3595687"/>
                <a:gd name="connsiteY486" fmla="*/ 1000125 h 3479482"/>
                <a:gd name="connsiteX487" fmla="*/ 2163128 w 3595687"/>
                <a:gd name="connsiteY487" fmla="*/ 994410 h 3479482"/>
                <a:gd name="connsiteX488" fmla="*/ 2161223 w 3595687"/>
                <a:gd name="connsiteY488" fmla="*/ 987743 h 3479482"/>
                <a:gd name="connsiteX489" fmla="*/ 2161223 w 3595687"/>
                <a:gd name="connsiteY489" fmla="*/ 979170 h 3479482"/>
                <a:gd name="connsiteX490" fmla="*/ 2164080 w 3595687"/>
                <a:gd name="connsiteY490" fmla="*/ 973455 h 3479482"/>
                <a:gd name="connsiteX491" fmla="*/ 2167890 w 3595687"/>
                <a:gd name="connsiteY491" fmla="*/ 963930 h 3479482"/>
                <a:gd name="connsiteX492" fmla="*/ 2174558 w 3595687"/>
                <a:gd name="connsiteY492" fmla="*/ 958215 h 3479482"/>
                <a:gd name="connsiteX493" fmla="*/ 2179320 w 3595687"/>
                <a:gd name="connsiteY493" fmla="*/ 952500 h 3479482"/>
                <a:gd name="connsiteX494" fmla="*/ 2188845 w 3595687"/>
                <a:gd name="connsiteY494" fmla="*/ 952500 h 3479482"/>
                <a:gd name="connsiteX495" fmla="*/ 2203133 w 3595687"/>
                <a:gd name="connsiteY495" fmla="*/ 953453 h 3479482"/>
                <a:gd name="connsiteX496" fmla="*/ 2218373 w 3595687"/>
                <a:gd name="connsiteY496" fmla="*/ 956310 h 3479482"/>
                <a:gd name="connsiteX497" fmla="*/ 2228850 w 3595687"/>
                <a:gd name="connsiteY497" fmla="*/ 953453 h 3479482"/>
                <a:gd name="connsiteX498" fmla="*/ 2237423 w 3595687"/>
                <a:gd name="connsiteY498" fmla="*/ 944880 h 3479482"/>
                <a:gd name="connsiteX499" fmla="*/ 2241233 w 3595687"/>
                <a:gd name="connsiteY499" fmla="*/ 934403 h 3479482"/>
                <a:gd name="connsiteX500" fmla="*/ 2248853 w 3595687"/>
                <a:gd name="connsiteY500" fmla="*/ 908685 h 3479482"/>
                <a:gd name="connsiteX501" fmla="*/ 2252663 w 3595687"/>
                <a:gd name="connsiteY501" fmla="*/ 883920 h 3479482"/>
                <a:gd name="connsiteX502" fmla="*/ 2249805 w 3595687"/>
                <a:gd name="connsiteY502" fmla="*/ 859155 h 3479482"/>
                <a:gd name="connsiteX503" fmla="*/ 2243138 w 3595687"/>
                <a:gd name="connsiteY503" fmla="*/ 818198 h 3479482"/>
                <a:gd name="connsiteX504" fmla="*/ 2233613 w 3595687"/>
                <a:gd name="connsiteY504" fmla="*/ 786765 h 3479482"/>
                <a:gd name="connsiteX505" fmla="*/ 2221230 w 3595687"/>
                <a:gd name="connsiteY505" fmla="*/ 761048 h 3479482"/>
                <a:gd name="connsiteX506" fmla="*/ 2217420 w 3595687"/>
                <a:gd name="connsiteY506" fmla="*/ 736283 h 3479482"/>
                <a:gd name="connsiteX507" fmla="*/ 2216468 w 3595687"/>
                <a:gd name="connsiteY507" fmla="*/ 715328 h 3479482"/>
                <a:gd name="connsiteX508" fmla="*/ 2225993 w 3595687"/>
                <a:gd name="connsiteY508" fmla="*/ 701993 h 3479482"/>
                <a:gd name="connsiteX509" fmla="*/ 2235518 w 3595687"/>
                <a:gd name="connsiteY509" fmla="*/ 694373 h 3479482"/>
                <a:gd name="connsiteX510" fmla="*/ 2245995 w 3595687"/>
                <a:gd name="connsiteY510" fmla="*/ 681990 h 3479482"/>
                <a:gd name="connsiteX511" fmla="*/ 2253615 w 3595687"/>
                <a:gd name="connsiteY511" fmla="*/ 664845 h 3479482"/>
                <a:gd name="connsiteX512" fmla="*/ 2258378 w 3595687"/>
                <a:gd name="connsiteY512" fmla="*/ 642938 h 3479482"/>
                <a:gd name="connsiteX513" fmla="*/ 2258378 w 3595687"/>
                <a:gd name="connsiteY513" fmla="*/ 614363 h 3479482"/>
                <a:gd name="connsiteX514" fmla="*/ 2259330 w 3595687"/>
                <a:gd name="connsiteY514" fmla="*/ 577215 h 3479482"/>
                <a:gd name="connsiteX515" fmla="*/ 2259330 w 3595687"/>
                <a:gd name="connsiteY515" fmla="*/ 558165 h 3479482"/>
                <a:gd name="connsiteX516" fmla="*/ 2269808 w 3595687"/>
                <a:gd name="connsiteY516" fmla="*/ 565785 h 3479482"/>
                <a:gd name="connsiteX517" fmla="*/ 2377440 w 3595687"/>
                <a:gd name="connsiteY517" fmla="*/ 637223 h 3479482"/>
                <a:gd name="connsiteX518" fmla="*/ 2478405 w 3595687"/>
                <a:gd name="connsiteY518" fmla="*/ 705803 h 3479482"/>
                <a:gd name="connsiteX519" fmla="*/ 2571750 w 3595687"/>
                <a:gd name="connsiteY519" fmla="*/ 766763 h 3479482"/>
                <a:gd name="connsiteX520" fmla="*/ 2651760 w 3595687"/>
                <a:gd name="connsiteY520" fmla="*/ 821055 h 3479482"/>
                <a:gd name="connsiteX521" fmla="*/ 2767013 w 3595687"/>
                <a:gd name="connsiteY521" fmla="*/ 897255 h 3479482"/>
                <a:gd name="connsiteX522" fmla="*/ 2801303 w 3595687"/>
                <a:gd name="connsiteY522" fmla="*/ 920115 h 3479482"/>
                <a:gd name="connsiteX523" fmla="*/ 2815590 w 3595687"/>
                <a:gd name="connsiteY523" fmla="*/ 936308 h 3479482"/>
                <a:gd name="connsiteX524" fmla="*/ 2825115 w 3595687"/>
                <a:gd name="connsiteY524" fmla="*/ 957263 h 3479482"/>
                <a:gd name="connsiteX525" fmla="*/ 2828925 w 3595687"/>
                <a:gd name="connsiteY525" fmla="*/ 975360 h 3479482"/>
                <a:gd name="connsiteX526" fmla="*/ 2832735 w 3595687"/>
                <a:gd name="connsiteY526" fmla="*/ 1015365 h 3479482"/>
                <a:gd name="connsiteX527" fmla="*/ 2838450 w 3595687"/>
                <a:gd name="connsiteY527" fmla="*/ 1033463 h 3479482"/>
                <a:gd name="connsiteX528" fmla="*/ 2870835 w 3595687"/>
                <a:gd name="connsiteY528" fmla="*/ 1085850 h 3479482"/>
                <a:gd name="connsiteX529" fmla="*/ 2933700 w 3595687"/>
                <a:gd name="connsiteY529" fmla="*/ 1155383 h 3479482"/>
                <a:gd name="connsiteX530" fmla="*/ 2964180 w 3595687"/>
                <a:gd name="connsiteY530" fmla="*/ 1187768 h 3479482"/>
                <a:gd name="connsiteX531" fmla="*/ 2994660 w 3595687"/>
                <a:gd name="connsiteY531" fmla="*/ 1221105 h 3479482"/>
                <a:gd name="connsiteX532" fmla="*/ 3033713 w 3595687"/>
                <a:gd name="connsiteY532" fmla="*/ 1265873 h 3479482"/>
                <a:gd name="connsiteX533" fmla="*/ 3065145 w 3595687"/>
                <a:gd name="connsiteY533" fmla="*/ 1302068 h 3479482"/>
                <a:gd name="connsiteX534" fmla="*/ 3128963 w 3595687"/>
                <a:gd name="connsiteY534" fmla="*/ 1376363 h 3479482"/>
                <a:gd name="connsiteX535" fmla="*/ 3160395 w 3595687"/>
                <a:gd name="connsiteY535" fmla="*/ 1412558 h 3479482"/>
                <a:gd name="connsiteX536" fmla="*/ 3191828 w 3595687"/>
                <a:gd name="connsiteY536" fmla="*/ 1448753 h 3479482"/>
                <a:gd name="connsiteX537" fmla="*/ 3223260 w 3595687"/>
                <a:gd name="connsiteY537" fmla="*/ 1484948 h 3479482"/>
                <a:gd name="connsiteX538" fmla="*/ 3285173 w 3595687"/>
                <a:gd name="connsiteY538" fmla="*/ 1556385 h 3479482"/>
                <a:gd name="connsiteX539" fmla="*/ 3327083 w 3595687"/>
                <a:gd name="connsiteY539" fmla="*/ 1604010 h 3479482"/>
                <a:gd name="connsiteX540" fmla="*/ 3348990 w 3595687"/>
                <a:gd name="connsiteY540" fmla="*/ 1613535 h 3479482"/>
                <a:gd name="connsiteX541" fmla="*/ 3349943 w 3595687"/>
                <a:gd name="connsiteY541" fmla="*/ 1613535 h 347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Lst>
              <a:rect l="l" t="t" r="r" b="b"/>
              <a:pathLst>
                <a:path w="3595687" h="3479482">
                  <a:moveTo>
                    <a:pt x="3349943" y="1613535"/>
                  </a:moveTo>
                  <a:lnTo>
                    <a:pt x="3409950" y="1715453"/>
                  </a:lnTo>
                  <a:lnTo>
                    <a:pt x="3437573" y="1741170"/>
                  </a:lnTo>
                  <a:lnTo>
                    <a:pt x="3587115" y="1782128"/>
                  </a:lnTo>
                  <a:lnTo>
                    <a:pt x="3595688" y="1786890"/>
                  </a:lnTo>
                  <a:lnTo>
                    <a:pt x="3595688" y="1794510"/>
                  </a:lnTo>
                  <a:lnTo>
                    <a:pt x="3591878" y="1804035"/>
                  </a:lnTo>
                  <a:lnTo>
                    <a:pt x="3441383" y="2088833"/>
                  </a:lnTo>
                  <a:lnTo>
                    <a:pt x="3299460" y="2362200"/>
                  </a:lnTo>
                  <a:lnTo>
                    <a:pt x="3268980" y="2433638"/>
                  </a:lnTo>
                  <a:lnTo>
                    <a:pt x="3256598" y="2588895"/>
                  </a:lnTo>
                  <a:lnTo>
                    <a:pt x="3256598" y="2597468"/>
                  </a:lnTo>
                  <a:lnTo>
                    <a:pt x="3258503" y="2605088"/>
                  </a:lnTo>
                  <a:lnTo>
                    <a:pt x="3321368" y="2721293"/>
                  </a:lnTo>
                  <a:lnTo>
                    <a:pt x="3332798" y="2745105"/>
                  </a:lnTo>
                  <a:lnTo>
                    <a:pt x="3329940" y="2748915"/>
                  </a:lnTo>
                  <a:lnTo>
                    <a:pt x="3323273" y="2755583"/>
                  </a:lnTo>
                  <a:lnTo>
                    <a:pt x="3204210" y="2823210"/>
                  </a:lnTo>
                  <a:lnTo>
                    <a:pt x="3192780" y="2833688"/>
                  </a:lnTo>
                  <a:lnTo>
                    <a:pt x="3192780" y="2843213"/>
                  </a:lnTo>
                  <a:lnTo>
                    <a:pt x="3197543" y="2853690"/>
                  </a:lnTo>
                  <a:lnTo>
                    <a:pt x="3434715" y="3180398"/>
                  </a:lnTo>
                  <a:lnTo>
                    <a:pt x="3591878" y="3399473"/>
                  </a:lnTo>
                  <a:lnTo>
                    <a:pt x="3591878" y="3409950"/>
                  </a:lnTo>
                  <a:lnTo>
                    <a:pt x="3467100" y="3469958"/>
                  </a:lnTo>
                  <a:lnTo>
                    <a:pt x="3437573" y="3479483"/>
                  </a:lnTo>
                  <a:lnTo>
                    <a:pt x="3429953" y="3476625"/>
                  </a:lnTo>
                  <a:lnTo>
                    <a:pt x="3422333" y="3471863"/>
                  </a:lnTo>
                  <a:lnTo>
                    <a:pt x="3419475" y="3469958"/>
                  </a:lnTo>
                  <a:lnTo>
                    <a:pt x="3353753" y="3364230"/>
                  </a:lnTo>
                  <a:lnTo>
                    <a:pt x="3259455" y="3259455"/>
                  </a:lnTo>
                  <a:lnTo>
                    <a:pt x="3227070" y="3234690"/>
                  </a:lnTo>
                  <a:lnTo>
                    <a:pt x="3201353" y="3219450"/>
                  </a:lnTo>
                  <a:lnTo>
                    <a:pt x="3174683" y="3208020"/>
                  </a:lnTo>
                  <a:lnTo>
                    <a:pt x="3068955" y="3182303"/>
                  </a:lnTo>
                  <a:lnTo>
                    <a:pt x="3039428" y="3182303"/>
                  </a:lnTo>
                  <a:lnTo>
                    <a:pt x="3027998" y="3185160"/>
                  </a:lnTo>
                  <a:lnTo>
                    <a:pt x="3018473" y="3189923"/>
                  </a:lnTo>
                  <a:lnTo>
                    <a:pt x="3009900" y="3196590"/>
                  </a:lnTo>
                  <a:lnTo>
                    <a:pt x="3000375" y="3207068"/>
                  </a:lnTo>
                  <a:lnTo>
                    <a:pt x="2978468" y="3249930"/>
                  </a:lnTo>
                  <a:lnTo>
                    <a:pt x="2968943" y="3257550"/>
                  </a:lnTo>
                  <a:lnTo>
                    <a:pt x="2954655" y="3258503"/>
                  </a:lnTo>
                  <a:lnTo>
                    <a:pt x="2942273" y="3253740"/>
                  </a:lnTo>
                  <a:lnTo>
                    <a:pt x="2938463" y="3250883"/>
                  </a:lnTo>
                  <a:lnTo>
                    <a:pt x="2929890" y="3247073"/>
                  </a:lnTo>
                  <a:lnTo>
                    <a:pt x="2923223" y="3225165"/>
                  </a:lnTo>
                  <a:lnTo>
                    <a:pt x="2916555" y="3214688"/>
                  </a:lnTo>
                  <a:lnTo>
                    <a:pt x="2887028" y="3182303"/>
                  </a:lnTo>
                  <a:lnTo>
                    <a:pt x="2876550" y="3175635"/>
                  </a:lnTo>
                  <a:lnTo>
                    <a:pt x="2844165" y="3169920"/>
                  </a:lnTo>
                  <a:lnTo>
                    <a:pt x="2831783" y="3165158"/>
                  </a:lnTo>
                  <a:lnTo>
                    <a:pt x="2814638" y="3148965"/>
                  </a:lnTo>
                  <a:lnTo>
                    <a:pt x="2794635" y="3127058"/>
                  </a:lnTo>
                  <a:lnTo>
                    <a:pt x="2788920" y="3122295"/>
                  </a:lnTo>
                  <a:lnTo>
                    <a:pt x="2781300" y="3119438"/>
                  </a:lnTo>
                  <a:lnTo>
                    <a:pt x="2767013" y="3116580"/>
                  </a:lnTo>
                  <a:lnTo>
                    <a:pt x="2636520" y="2997518"/>
                  </a:lnTo>
                  <a:lnTo>
                    <a:pt x="2618423" y="2977515"/>
                  </a:lnTo>
                  <a:lnTo>
                    <a:pt x="2604135" y="2951798"/>
                  </a:lnTo>
                  <a:lnTo>
                    <a:pt x="2594610" y="2923223"/>
                  </a:lnTo>
                  <a:lnTo>
                    <a:pt x="2588895" y="2910840"/>
                  </a:lnTo>
                  <a:lnTo>
                    <a:pt x="2579370" y="2905125"/>
                  </a:lnTo>
                  <a:lnTo>
                    <a:pt x="2553653" y="2905125"/>
                  </a:lnTo>
                  <a:lnTo>
                    <a:pt x="2541270" y="2902268"/>
                  </a:lnTo>
                  <a:lnTo>
                    <a:pt x="2531745" y="2895600"/>
                  </a:lnTo>
                  <a:lnTo>
                    <a:pt x="2524125" y="2885123"/>
                  </a:lnTo>
                  <a:lnTo>
                    <a:pt x="2508885" y="2857500"/>
                  </a:lnTo>
                  <a:lnTo>
                    <a:pt x="2502218" y="2838450"/>
                  </a:lnTo>
                  <a:lnTo>
                    <a:pt x="2487930" y="2815590"/>
                  </a:lnTo>
                  <a:lnTo>
                    <a:pt x="2483168" y="2803208"/>
                  </a:lnTo>
                  <a:lnTo>
                    <a:pt x="2483168" y="2769870"/>
                  </a:lnTo>
                  <a:lnTo>
                    <a:pt x="2481263" y="2754630"/>
                  </a:lnTo>
                  <a:lnTo>
                    <a:pt x="2473643" y="2747963"/>
                  </a:lnTo>
                  <a:lnTo>
                    <a:pt x="2446020" y="2745105"/>
                  </a:lnTo>
                  <a:lnTo>
                    <a:pt x="2418398" y="2738438"/>
                  </a:lnTo>
                  <a:lnTo>
                    <a:pt x="2412683" y="2734628"/>
                  </a:lnTo>
                  <a:lnTo>
                    <a:pt x="2401253" y="2726055"/>
                  </a:lnTo>
                  <a:lnTo>
                    <a:pt x="2391728" y="2727008"/>
                  </a:lnTo>
                  <a:lnTo>
                    <a:pt x="2388870" y="2728913"/>
                  </a:lnTo>
                  <a:lnTo>
                    <a:pt x="2378393" y="2738438"/>
                  </a:lnTo>
                  <a:lnTo>
                    <a:pt x="2349818" y="2758440"/>
                  </a:lnTo>
                  <a:lnTo>
                    <a:pt x="2338388" y="2763203"/>
                  </a:lnTo>
                  <a:lnTo>
                    <a:pt x="2323148" y="2764155"/>
                  </a:lnTo>
                  <a:lnTo>
                    <a:pt x="2314575" y="2766060"/>
                  </a:lnTo>
                  <a:lnTo>
                    <a:pt x="2310765" y="2768918"/>
                  </a:lnTo>
                  <a:lnTo>
                    <a:pt x="2308860" y="2771775"/>
                  </a:lnTo>
                  <a:lnTo>
                    <a:pt x="2309813" y="2775585"/>
                  </a:lnTo>
                  <a:lnTo>
                    <a:pt x="2311718" y="2778443"/>
                  </a:lnTo>
                  <a:lnTo>
                    <a:pt x="2317433" y="2791778"/>
                  </a:lnTo>
                  <a:lnTo>
                    <a:pt x="2318385" y="2799398"/>
                  </a:lnTo>
                  <a:lnTo>
                    <a:pt x="2312670" y="2816543"/>
                  </a:lnTo>
                  <a:lnTo>
                    <a:pt x="2306003" y="2823210"/>
                  </a:lnTo>
                  <a:lnTo>
                    <a:pt x="2292668" y="2804160"/>
                  </a:lnTo>
                  <a:lnTo>
                    <a:pt x="2276475" y="2789873"/>
                  </a:lnTo>
                  <a:lnTo>
                    <a:pt x="2218373" y="2767965"/>
                  </a:lnTo>
                  <a:lnTo>
                    <a:pt x="2189798" y="2768918"/>
                  </a:lnTo>
                  <a:lnTo>
                    <a:pt x="2182178" y="2765108"/>
                  </a:lnTo>
                  <a:lnTo>
                    <a:pt x="2175510" y="2754630"/>
                  </a:lnTo>
                  <a:lnTo>
                    <a:pt x="2176463" y="2745105"/>
                  </a:lnTo>
                  <a:lnTo>
                    <a:pt x="2183130" y="2737485"/>
                  </a:lnTo>
                  <a:lnTo>
                    <a:pt x="2192655" y="2734628"/>
                  </a:lnTo>
                  <a:lnTo>
                    <a:pt x="2193608" y="2734628"/>
                  </a:lnTo>
                  <a:lnTo>
                    <a:pt x="2225993" y="2722245"/>
                  </a:lnTo>
                  <a:lnTo>
                    <a:pt x="2224088" y="2692718"/>
                  </a:lnTo>
                  <a:lnTo>
                    <a:pt x="2213610" y="2655570"/>
                  </a:lnTo>
                  <a:lnTo>
                    <a:pt x="2218373" y="2621280"/>
                  </a:lnTo>
                  <a:lnTo>
                    <a:pt x="2227898" y="2614613"/>
                  </a:lnTo>
                  <a:lnTo>
                    <a:pt x="2239328" y="2609850"/>
                  </a:lnTo>
                  <a:lnTo>
                    <a:pt x="2247900" y="2603183"/>
                  </a:lnTo>
                  <a:lnTo>
                    <a:pt x="2249805" y="2590800"/>
                  </a:lnTo>
                  <a:lnTo>
                    <a:pt x="2243138" y="2581275"/>
                  </a:lnTo>
                  <a:lnTo>
                    <a:pt x="2230755" y="2573655"/>
                  </a:lnTo>
                  <a:lnTo>
                    <a:pt x="2205990" y="2564130"/>
                  </a:lnTo>
                  <a:lnTo>
                    <a:pt x="2185988" y="2546033"/>
                  </a:lnTo>
                  <a:lnTo>
                    <a:pt x="2170748" y="2522220"/>
                  </a:lnTo>
                  <a:lnTo>
                    <a:pt x="2153603" y="2503170"/>
                  </a:lnTo>
                  <a:lnTo>
                    <a:pt x="2128838" y="2500313"/>
                  </a:lnTo>
                  <a:lnTo>
                    <a:pt x="2104073" y="2503170"/>
                  </a:lnTo>
                  <a:lnTo>
                    <a:pt x="2055495" y="2498408"/>
                  </a:lnTo>
                  <a:lnTo>
                    <a:pt x="1938338" y="2516505"/>
                  </a:lnTo>
                  <a:lnTo>
                    <a:pt x="1909763" y="2515553"/>
                  </a:lnTo>
                  <a:lnTo>
                    <a:pt x="1896428" y="2510790"/>
                  </a:lnTo>
                  <a:lnTo>
                    <a:pt x="1874520" y="2486978"/>
                  </a:lnTo>
                  <a:lnTo>
                    <a:pt x="1861185" y="2482215"/>
                  </a:lnTo>
                  <a:lnTo>
                    <a:pt x="1832610" y="2479358"/>
                  </a:lnTo>
                  <a:lnTo>
                    <a:pt x="1817370" y="2469833"/>
                  </a:lnTo>
                  <a:lnTo>
                    <a:pt x="1809750" y="2456498"/>
                  </a:lnTo>
                  <a:lnTo>
                    <a:pt x="1803083" y="2399348"/>
                  </a:lnTo>
                  <a:lnTo>
                    <a:pt x="1798320" y="2385060"/>
                  </a:lnTo>
                  <a:lnTo>
                    <a:pt x="1789748" y="2372678"/>
                  </a:lnTo>
                  <a:lnTo>
                    <a:pt x="1754505" y="2335530"/>
                  </a:lnTo>
                  <a:lnTo>
                    <a:pt x="1741170" y="2326958"/>
                  </a:lnTo>
                  <a:lnTo>
                    <a:pt x="1727835" y="2328863"/>
                  </a:lnTo>
                  <a:lnTo>
                    <a:pt x="1711643" y="2336483"/>
                  </a:lnTo>
                  <a:lnTo>
                    <a:pt x="1695450" y="2341245"/>
                  </a:lnTo>
                  <a:lnTo>
                    <a:pt x="1679258" y="2342198"/>
                  </a:lnTo>
                  <a:lnTo>
                    <a:pt x="1654493" y="2337435"/>
                  </a:lnTo>
                  <a:lnTo>
                    <a:pt x="1615440" y="2320290"/>
                  </a:lnTo>
                  <a:lnTo>
                    <a:pt x="1578293" y="2285048"/>
                  </a:lnTo>
                  <a:lnTo>
                    <a:pt x="1459230" y="2145030"/>
                  </a:lnTo>
                  <a:lnTo>
                    <a:pt x="1445895" y="2136458"/>
                  </a:lnTo>
                  <a:lnTo>
                    <a:pt x="1435418" y="2153603"/>
                  </a:lnTo>
                  <a:lnTo>
                    <a:pt x="1427798" y="2217420"/>
                  </a:lnTo>
                  <a:lnTo>
                    <a:pt x="1416368" y="2239328"/>
                  </a:lnTo>
                  <a:lnTo>
                    <a:pt x="1393508" y="2246948"/>
                  </a:lnTo>
                  <a:lnTo>
                    <a:pt x="1364933" y="2245043"/>
                  </a:lnTo>
                  <a:lnTo>
                    <a:pt x="1336358" y="2238375"/>
                  </a:lnTo>
                  <a:lnTo>
                    <a:pt x="1277303" y="2213610"/>
                  </a:lnTo>
                  <a:lnTo>
                    <a:pt x="1263015" y="2213610"/>
                  </a:lnTo>
                  <a:lnTo>
                    <a:pt x="1253490" y="2216468"/>
                  </a:lnTo>
                  <a:lnTo>
                    <a:pt x="1223963" y="2234565"/>
                  </a:lnTo>
                  <a:lnTo>
                    <a:pt x="1203008" y="2244090"/>
                  </a:lnTo>
                  <a:lnTo>
                    <a:pt x="1192530" y="2251710"/>
                  </a:lnTo>
                  <a:lnTo>
                    <a:pt x="1187768" y="2262188"/>
                  </a:lnTo>
                  <a:lnTo>
                    <a:pt x="1190625" y="2277428"/>
                  </a:lnTo>
                  <a:lnTo>
                    <a:pt x="1201103" y="2286000"/>
                  </a:lnTo>
                  <a:lnTo>
                    <a:pt x="1270635" y="2319338"/>
                  </a:lnTo>
                  <a:lnTo>
                    <a:pt x="1289685" y="2334578"/>
                  </a:lnTo>
                  <a:lnTo>
                    <a:pt x="1306830" y="2360295"/>
                  </a:lnTo>
                  <a:lnTo>
                    <a:pt x="1322070" y="2395538"/>
                  </a:lnTo>
                  <a:lnTo>
                    <a:pt x="1363028" y="2462213"/>
                  </a:lnTo>
                  <a:lnTo>
                    <a:pt x="1384935" y="2488883"/>
                  </a:lnTo>
                  <a:lnTo>
                    <a:pt x="1391603" y="2494598"/>
                  </a:lnTo>
                  <a:lnTo>
                    <a:pt x="1394460" y="2501265"/>
                  </a:lnTo>
                  <a:lnTo>
                    <a:pt x="1391603" y="2507933"/>
                  </a:lnTo>
                  <a:lnTo>
                    <a:pt x="1384935" y="2511743"/>
                  </a:lnTo>
                  <a:lnTo>
                    <a:pt x="1349693" y="2517458"/>
                  </a:lnTo>
                  <a:lnTo>
                    <a:pt x="1340168" y="2514600"/>
                  </a:lnTo>
                  <a:lnTo>
                    <a:pt x="1334453" y="2505075"/>
                  </a:lnTo>
                  <a:lnTo>
                    <a:pt x="1334453" y="2493645"/>
                  </a:lnTo>
                  <a:lnTo>
                    <a:pt x="1337310" y="2480310"/>
                  </a:lnTo>
                  <a:lnTo>
                    <a:pt x="1339215" y="2466975"/>
                  </a:lnTo>
                  <a:lnTo>
                    <a:pt x="1333500" y="2440305"/>
                  </a:lnTo>
                  <a:lnTo>
                    <a:pt x="1319213" y="2421255"/>
                  </a:lnTo>
                  <a:lnTo>
                    <a:pt x="1300163" y="2406968"/>
                  </a:lnTo>
                  <a:lnTo>
                    <a:pt x="1245870" y="2381250"/>
                  </a:lnTo>
                  <a:lnTo>
                    <a:pt x="1233488" y="2378393"/>
                  </a:lnTo>
                  <a:lnTo>
                    <a:pt x="1223010" y="2380298"/>
                  </a:lnTo>
                  <a:lnTo>
                    <a:pt x="1203008" y="2388870"/>
                  </a:lnTo>
                  <a:lnTo>
                    <a:pt x="1194435" y="2389823"/>
                  </a:lnTo>
                  <a:lnTo>
                    <a:pt x="1184910" y="2385060"/>
                  </a:lnTo>
                  <a:lnTo>
                    <a:pt x="1172528" y="2366010"/>
                  </a:lnTo>
                  <a:lnTo>
                    <a:pt x="1164908" y="2358390"/>
                  </a:lnTo>
                  <a:lnTo>
                    <a:pt x="1154430" y="2354580"/>
                  </a:lnTo>
                  <a:lnTo>
                    <a:pt x="1142048" y="2353628"/>
                  </a:lnTo>
                  <a:lnTo>
                    <a:pt x="1129665" y="2356485"/>
                  </a:lnTo>
                  <a:lnTo>
                    <a:pt x="1119188" y="2361248"/>
                  </a:lnTo>
                  <a:lnTo>
                    <a:pt x="1113473" y="2367915"/>
                  </a:lnTo>
                  <a:lnTo>
                    <a:pt x="1108710" y="2377440"/>
                  </a:lnTo>
                  <a:lnTo>
                    <a:pt x="1094423" y="2393633"/>
                  </a:lnTo>
                  <a:lnTo>
                    <a:pt x="1079183" y="2400300"/>
                  </a:lnTo>
                  <a:lnTo>
                    <a:pt x="1069658" y="2407920"/>
                  </a:lnTo>
                  <a:lnTo>
                    <a:pt x="1073468" y="2427923"/>
                  </a:lnTo>
                  <a:lnTo>
                    <a:pt x="1084898" y="2453640"/>
                  </a:lnTo>
                  <a:lnTo>
                    <a:pt x="1085850" y="2465070"/>
                  </a:lnTo>
                  <a:lnTo>
                    <a:pt x="1081088" y="2483168"/>
                  </a:lnTo>
                  <a:lnTo>
                    <a:pt x="1058228" y="2534603"/>
                  </a:lnTo>
                  <a:lnTo>
                    <a:pt x="1050608" y="2543175"/>
                  </a:lnTo>
                  <a:lnTo>
                    <a:pt x="1029653" y="2550795"/>
                  </a:lnTo>
                  <a:lnTo>
                    <a:pt x="1024890" y="2560320"/>
                  </a:lnTo>
                  <a:lnTo>
                    <a:pt x="1028700" y="2571750"/>
                  </a:lnTo>
                  <a:lnTo>
                    <a:pt x="1036320" y="2580323"/>
                  </a:lnTo>
                  <a:lnTo>
                    <a:pt x="1037273" y="2586990"/>
                  </a:lnTo>
                  <a:lnTo>
                    <a:pt x="1025843" y="2595563"/>
                  </a:lnTo>
                  <a:lnTo>
                    <a:pt x="1014413" y="2598420"/>
                  </a:lnTo>
                  <a:lnTo>
                    <a:pt x="977265" y="2596515"/>
                  </a:lnTo>
                  <a:lnTo>
                    <a:pt x="966788" y="2599373"/>
                  </a:lnTo>
                  <a:lnTo>
                    <a:pt x="935355" y="2614613"/>
                  </a:lnTo>
                  <a:lnTo>
                    <a:pt x="922973" y="2616518"/>
                  </a:lnTo>
                  <a:lnTo>
                    <a:pt x="919163" y="2585085"/>
                  </a:lnTo>
                  <a:lnTo>
                    <a:pt x="914400" y="2566035"/>
                  </a:lnTo>
                  <a:lnTo>
                    <a:pt x="906780" y="2550795"/>
                  </a:lnTo>
                  <a:lnTo>
                    <a:pt x="896303" y="2538413"/>
                  </a:lnTo>
                  <a:lnTo>
                    <a:pt x="882968" y="2527935"/>
                  </a:lnTo>
                  <a:lnTo>
                    <a:pt x="853440" y="2511743"/>
                  </a:lnTo>
                  <a:lnTo>
                    <a:pt x="829628" y="2508885"/>
                  </a:lnTo>
                  <a:lnTo>
                    <a:pt x="823913" y="2506980"/>
                  </a:lnTo>
                  <a:lnTo>
                    <a:pt x="818198" y="2502218"/>
                  </a:lnTo>
                  <a:lnTo>
                    <a:pt x="810578" y="2496503"/>
                  </a:lnTo>
                  <a:lnTo>
                    <a:pt x="799148" y="2478405"/>
                  </a:lnTo>
                  <a:lnTo>
                    <a:pt x="792480" y="2472690"/>
                  </a:lnTo>
                  <a:lnTo>
                    <a:pt x="782955" y="2470785"/>
                  </a:lnTo>
                  <a:lnTo>
                    <a:pt x="768668" y="2471738"/>
                  </a:lnTo>
                  <a:lnTo>
                    <a:pt x="737235" y="2482215"/>
                  </a:lnTo>
                  <a:lnTo>
                    <a:pt x="713423" y="2495550"/>
                  </a:lnTo>
                  <a:lnTo>
                    <a:pt x="699135" y="2508885"/>
                  </a:lnTo>
                  <a:lnTo>
                    <a:pt x="693420" y="2514600"/>
                  </a:lnTo>
                  <a:lnTo>
                    <a:pt x="676275" y="2550795"/>
                  </a:lnTo>
                  <a:lnTo>
                    <a:pt x="606743" y="2768918"/>
                  </a:lnTo>
                  <a:lnTo>
                    <a:pt x="604838" y="2780348"/>
                  </a:lnTo>
                  <a:lnTo>
                    <a:pt x="604838" y="2784158"/>
                  </a:lnTo>
                  <a:lnTo>
                    <a:pt x="555308" y="2807970"/>
                  </a:lnTo>
                  <a:lnTo>
                    <a:pt x="539115" y="2829878"/>
                  </a:lnTo>
                  <a:lnTo>
                    <a:pt x="539115" y="2858453"/>
                  </a:lnTo>
                  <a:lnTo>
                    <a:pt x="551498" y="2916555"/>
                  </a:lnTo>
                  <a:lnTo>
                    <a:pt x="549593" y="2945130"/>
                  </a:lnTo>
                  <a:lnTo>
                    <a:pt x="545783" y="2968943"/>
                  </a:lnTo>
                  <a:lnTo>
                    <a:pt x="544830" y="2991803"/>
                  </a:lnTo>
                  <a:lnTo>
                    <a:pt x="555308" y="3018473"/>
                  </a:lnTo>
                  <a:lnTo>
                    <a:pt x="567690" y="3038475"/>
                  </a:lnTo>
                  <a:lnTo>
                    <a:pt x="573405" y="3058478"/>
                  </a:lnTo>
                  <a:lnTo>
                    <a:pt x="575310" y="3079433"/>
                  </a:lnTo>
                  <a:lnTo>
                    <a:pt x="575310" y="3105150"/>
                  </a:lnTo>
                  <a:lnTo>
                    <a:pt x="578168" y="3126105"/>
                  </a:lnTo>
                  <a:lnTo>
                    <a:pt x="584835" y="3146108"/>
                  </a:lnTo>
                  <a:lnTo>
                    <a:pt x="596265" y="3165158"/>
                  </a:lnTo>
                  <a:lnTo>
                    <a:pt x="607695" y="3178493"/>
                  </a:lnTo>
                  <a:lnTo>
                    <a:pt x="616268" y="3184208"/>
                  </a:lnTo>
                  <a:lnTo>
                    <a:pt x="623888" y="3188018"/>
                  </a:lnTo>
                  <a:lnTo>
                    <a:pt x="652463" y="3194685"/>
                  </a:lnTo>
                  <a:lnTo>
                    <a:pt x="656273" y="3198495"/>
                  </a:lnTo>
                  <a:lnTo>
                    <a:pt x="655320" y="3203258"/>
                  </a:lnTo>
                  <a:lnTo>
                    <a:pt x="648653" y="3210878"/>
                  </a:lnTo>
                  <a:lnTo>
                    <a:pt x="637223" y="3219450"/>
                  </a:lnTo>
                  <a:lnTo>
                    <a:pt x="611505" y="3231833"/>
                  </a:lnTo>
                  <a:lnTo>
                    <a:pt x="600075" y="3245168"/>
                  </a:lnTo>
                  <a:lnTo>
                    <a:pt x="582930" y="3275648"/>
                  </a:lnTo>
                  <a:lnTo>
                    <a:pt x="572453" y="3282315"/>
                  </a:lnTo>
                  <a:lnTo>
                    <a:pt x="504825" y="3268028"/>
                  </a:lnTo>
                  <a:lnTo>
                    <a:pt x="452438" y="3257550"/>
                  </a:lnTo>
                  <a:lnTo>
                    <a:pt x="328613" y="3249930"/>
                  </a:lnTo>
                  <a:lnTo>
                    <a:pt x="194310" y="3243263"/>
                  </a:lnTo>
                  <a:lnTo>
                    <a:pt x="91440" y="3237548"/>
                  </a:lnTo>
                  <a:lnTo>
                    <a:pt x="1905" y="3232785"/>
                  </a:lnTo>
                  <a:lnTo>
                    <a:pt x="953" y="2892743"/>
                  </a:lnTo>
                  <a:lnTo>
                    <a:pt x="953" y="2722245"/>
                  </a:lnTo>
                  <a:lnTo>
                    <a:pt x="953" y="2550795"/>
                  </a:lnTo>
                  <a:lnTo>
                    <a:pt x="953" y="2379345"/>
                  </a:lnTo>
                  <a:lnTo>
                    <a:pt x="953" y="2206943"/>
                  </a:lnTo>
                  <a:lnTo>
                    <a:pt x="953" y="2033588"/>
                  </a:lnTo>
                  <a:lnTo>
                    <a:pt x="953" y="1859280"/>
                  </a:lnTo>
                  <a:lnTo>
                    <a:pt x="953" y="1684973"/>
                  </a:lnTo>
                  <a:lnTo>
                    <a:pt x="953" y="1509713"/>
                  </a:lnTo>
                  <a:lnTo>
                    <a:pt x="0" y="1334453"/>
                  </a:lnTo>
                  <a:lnTo>
                    <a:pt x="0" y="1158240"/>
                  </a:lnTo>
                  <a:lnTo>
                    <a:pt x="0" y="980123"/>
                  </a:lnTo>
                  <a:lnTo>
                    <a:pt x="0" y="802958"/>
                  </a:lnTo>
                  <a:lnTo>
                    <a:pt x="0" y="623888"/>
                  </a:lnTo>
                  <a:lnTo>
                    <a:pt x="0" y="443865"/>
                  </a:lnTo>
                  <a:lnTo>
                    <a:pt x="1905" y="442913"/>
                  </a:lnTo>
                  <a:lnTo>
                    <a:pt x="53340" y="425768"/>
                  </a:lnTo>
                  <a:lnTo>
                    <a:pt x="104775" y="409575"/>
                  </a:lnTo>
                  <a:lnTo>
                    <a:pt x="157163" y="392430"/>
                  </a:lnTo>
                  <a:lnTo>
                    <a:pt x="260985" y="359093"/>
                  </a:lnTo>
                  <a:lnTo>
                    <a:pt x="312420" y="341948"/>
                  </a:lnTo>
                  <a:lnTo>
                    <a:pt x="364808" y="325755"/>
                  </a:lnTo>
                  <a:lnTo>
                    <a:pt x="416243" y="308610"/>
                  </a:lnTo>
                  <a:lnTo>
                    <a:pt x="520065" y="275273"/>
                  </a:lnTo>
                  <a:lnTo>
                    <a:pt x="572453" y="259080"/>
                  </a:lnTo>
                  <a:lnTo>
                    <a:pt x="623888" y="241935"/>
                  </a:lnTo>
                  <a:lnTo>
                    <a:pt x="676275" y="225743"/>
                  </a:lnTo>
                  <a:lnTo>
                    <a:pt x="727710" y="208598"/>
                  </a:lnTo>
                  <a:lnTo>
                    <a:pt x="831533" y="175260"/>
                  </a:lnTo>
                  <a:lnTo>
                    <a:pt x="901065" y="153353"/>
                  </a:lnTo>
                  <a:lnTo>
                    <a:pt x="969645" y="132398"/>
                  </a:lnTo>
                  <a:lnTo>
                    <a:pt x="1039178" y="111443"/>
                  </a:lnTo>
                  <a:lnTo>
                    <a:pt x="1108710" y="89535"/>
                  </a:lnTo>
                  <a:lnTo>
                    <a:pt x="1140143" y="80010"/>
                  </a:lnTo>
                  <a:lnTo>
                    <a:pt x="1172528" y="70485"/>
                  </a:lnTo>
                  <a:lnTo>
                    <a:pt x="1236345" y="51435"/>
                  </a:lnTo>
                  <a:lnTo>
                    <a:pt x="1269683" y="41910"/>
                  </a:lnTo>
                  <a:lnTo>
                    <a:pt x="1336358" y="22860"/>
                  </a:lnTo>
                  <a:lnTo>
                    <a:pt x="1369695" y="13335"/>
                  </a:lnTo>
                  <a:lnTo>
                    <a:pt x="1414463" y="0"/>
                  </a:lnTo>
                  <a:lnTo>
                    <a:pt x="1427798" y="953"/>
                  </a:lnTo>
                  <a:lnTo>
                    <a:pt x="1443038" y="7620"/>
                  </a:lnTo>
                  <a:lnTo>
                    <a:pt x="1447800" y="11430"/>
                  </a:lnTo>
                  <a:lnTo>
                    <a:pt x="1446848" y="12383"/>
                  </a:lnTo>
                  <a:lnTo>
                    <a:pt x="1438275" y="35243"/>
                  </a:lnTo>
                  <a:lnTo>
                    <a:pt x="1436370" y="49530"/>
                  </a:lnTo>
                  <a:lnTo>
                    <a:pt x="1433513" y="58103"/>
                  </a:lnTo>
                  <a:lnTo>
                    <a:pt x="1425893" y="74295"/>
                  </a:lnTo>
                  <a:lnTo>
                    <a:pt x="1423988" y="83820"/>
                  </a:lnTo>
                  <a:lnTo>
                    <a:pt x="1423988" y="105728"/>
                  </a:lnTo>
                  <a:lnTo>
                    <a:pt x="1422083" y="111443"/>
                  </a:lnTo>
                  <a:lnTo>
                    <a:pt x="1420178" y="113348"/>
                  </a:lnTo>
                  <a:lnTo>
                    <a:pt x="1415415" y="116205"/>
                  </a:lnTo>
                  <a:lnTo>
                    <a:pt x="1413510" y="118110"/>
                  </a:lnTo>
                  <a:lnTo>
                    <a:pt x="1411605" y="120968"/>
                  </a:lnTo>
                  <a:lnTo>
                    <a:pt x="1406843" y="135255"/>
                  </a:lnTo>
                  <a:lnTo>
                    <a:pt x="1386840" y="162878"/>
                  </a:lnTo>
                  <a:lnTo>
                    <a:pt x="1383983" y="167640"/>
                  </a:lnTo>
                  <a:lnTo>
                    <a:pt x="1383030" y="169545"/>
                  </a:lnTo>
                  <a:lnTo>
                    <a:pt x="1377315" y="175260"/>
                  </a:lnTo>
                  <a:lnTo>
                    <a:pt x="1351598" y="211455"/>
                  </a:lnTo>
                  <a:lnTo>
                    <a:pt x="1348740" y="217170"/>
                  </a:lnTo>
                  <a:lnTo>
                    <a:pt x="1347788" y="222885"/>
                  </a:lnTo>
                  <a:lnTo>
                    <a:pt x="1345883" y="242888"/>
                  </a:lnTo>
                  <a:lnTo>
                    <a:pt x="1339215" y="263843"/>
                  </a:lnTo>
                  <a:lnTo>
                    <a:pt x="1331595" y="280035"/>
                  </a:lnTo>
                  <a:lnTo>
                    <a:pt x="1328738" y="292418"/>
                  </a:lnTo>
                  <a:lnTo>
                    <a:pt x="1325880" y="317183"/>
                  </a:lnTo>
                  <a:lnTo>
                    <a:pt x="1323023" y="329565"/>
                  </a:lnTo>
                  <a:lnTo>
                    <a:pt x="1318260" y="341948"/>
                  </a:lnTo>
                  <a:lnTo>
                    <a:pt x="1312545" y="353378"/>
                  </a:lnTo>
                  <a:lnTo>
                    <a:pt x="1308735" y="358140"/>
                  </a:lnTo>
                  <a:lnTo>
                    <a:pt x="1301115" y="365760"/>
                  </a:lnTo>
                  <a:lnTo>
                    <a:pt x="1297305" y="370523"/>
                  </a:lnTo>
                  <a:lnTo>
                    <a:pt x="1295400" y="376238"/>
                  </a:lnTo>
                  <a:lnTo>
                    <a:pt x="1294448" y="381953"/>
                  </a:lnTo>
                  <a:lnTo>
                    <a:pt x="1292543" y="393383"/>
                  </a:lnTo>
                  <a:lnTo>
                    <a:pt x="1290638" y="404813"/>
                  </a:lnTo>
                  <a:lnTo>
                    <a:pt x="1253490" y="495300"/>
                  </a:lnTo>
                  <a:lnTo>
                    <a:pt x="1248728" y="530543"/>
                  </a:lnTo>
                  <a:lnTo>
                    <a:pt x="1246823" y="553403"/>
                  </a:lnTo>
                  <a:lnTo>
                    <a:pt x="1247775" y="576263"/>
                  </a:lnTo>
                  <a:lnTo>
                    <a:pt x="1259205" y="609600"/>
                  </a:lnTo>
                  <a:lnTo>
                    <a:pt x="1270635" y="639128"/>
                  </a:lnTo>
                  <a:lnTo>
                    <a:pt x="1285875" y="663893"/>
                  </a:lnTo>
                  <a:lnTo>
                    <a:pt x="1295400" y="698183"/>
                  </a:lnTo>
                  <a:lnTo>
                    <a:pt x="1294448" y="716280"/>
                  </a:lnTo>
                  <a:lnTo>
                    <a:pt x="1290638" y="728663"/>
                  </a:lnTo>
                  <a:lnTo>
                    <a:pt x="1285875" y="740093"/>
                  </a:lnTo>
                  <a:lnTo>
                    <a:pt x="1274445" y="747713"/>
                  </a:lnTo>
                  <a:lnTo>
                    <a:pt x="1261110" y="766763"/>
                  </a:lnTo>
                  <a:lnTo>
                    <a:pt x="1258253" y="780098"/>
                  </a:lnTo>
                  <a:lnTo>
                    <a:pt x="1254443" y="787718"/>
                  </a:lnTo>
                  <a:lnTo>
                    <a:pt x="1251585" y="793433"/>
                  </a:lnTo>
                  <a:lnTo>
                    <a:pt x="1250633" y="800100"/>
                  </a:lnTo>
                  <a:lnTo>
                    <a:pt x="1254443" y="828675"/>
                  </a:lnTo>
                  <a:lnTo>
                    <a:pt x="1263968" y="860108"/>
                  </a:lnTo>
                  <a:lnTo>
                    <a:pt x="1278255" y="873443"/>
                  </a:lnTo>
                  <a:lnTo>
                    <a:pt x="1288733" y="884873"/>
                  </a:lnTo>
                  <a:lnTo>
                    <a:pt x="1310640" y="888683"/>
                  </a:lnTo>
                  <a:lnTo>
                    <a:pt x="1337310" y="886778"/>
                  </a:lnTo>
                  <a:lnTo>
                    <a:pt x="1364933" y="871538"/>
                  </a:lnTo>
                  <a:lnTo>
                    <a:pt x="1393508" y="847725"/>
                  </a:lnTo>
                  <a:lnTo>
                    <a:pt x="1418273" y="824865"/>
                  </a:lnTo>
                  <a:lnTo>
                    <a:pt x="1434465" y="803910"/>
                  </a:lnTo>
                  <a:lnTo>
                    <a:pt x="1443038" y="790575"/>
                  </a:lnTo>
                  <a:lnTo>
                    <a:pt x="1449705" y="778193"/>
                  </a:lnTo>
                  <a:lnTo>
                    <a:pt x="1461135" y="764858"/>
                  </a:lnTo>
                  <a:lnTo>
                    <a:pt x="1474470" y="745808"/>
                  </a:lnTo>
                  <a:lnTo>
                    <a:pt x="1486853" y="724853"/>
                  </a:lnTo>
                  <a:lnTo>
                    <a:pt x="1496378" y="710565"/>
                  </a:lnTo>
                  <a:lnTo>
                    <a:pt x="1505903" y="697230"/>
                  </a:lnTo>
                  <a:lnTo>
                    <a:pt x="1508760" y="687705"/>
                  </a:lnTo>
                  <a:lnTo>
                    <a:pt x="1501140" y="673418"/>
                  </a:lnTo>
                  <a:lnTo>
                    <a:pt x="1489710" y="668655"/>
                  </a:lnTo>
                  <a:lnTo>
                    <a:pt x="1476375" y="662940"/>
                  </a:lnTo>
                  <a:lnTo>
                    <a:pt x="1483995" y="681038"/>
                  </a:lnTo>
                  <a:lnTo>
                    <a:pt x="1474470" y="683895"/>
                  </a:lnTo>
                  <a:lnTo>
                    <a:pt x="1461135" y="680085"/>
                  </a:lnTo>
                  <a:lnTo>
                    <a:pt x="1455420" y="670560"/>
                  </a:lnTo>
                  <a:lnTo>
                    <a:pt x="1461135" y="641033"/>
                  </a:lnTo>
                  <a:lnTo>
                    <a:pt x="1467803" y="627698"/>
                  </a:lnTo>
                  <a:lnTo>
                    <a:pt x="1471613" y="618173"/>
                  </a:lnTo>
                  <a:lnTo>
                    <a:pt x="1483043" y="614363"/>
                  </a:lnTo>
                  <a:lnTo>
                    <a:pt x="1490663" y="610553"/>
                  </a:lnTo>
                  <a:lnTo>
                    <a:pt x="1502093" y="614363"/>
                  </a:lnTo>
                  <a:lnTo>
                    <a:pt x="1504950" y="629603"/>
                  </a:lnTo>
                  <a:lnTo>
                    <a:pt x="1507808" y="639128"/>
                  </a:lnTo>
                  <a:lnTo>
                    <a:pt x="1515428" y="646748"/>
                  </a:lnTo>
                  <a:lnTo>
                    <a:pt x="1526858" y="649605"/>
                  </a:lnTo>
                  <a:lnTo>
                    <a:pt x="1544955" y="644843"/>
                  </a:lnTo>
                  <a:lnTo>
                    <a:pt x="1554480" y="633413"/>
                  </a:lnTo>
                  <a:lnTo>
                    <a:pt x="1551623" y="618173"/>
                  </a:lnTo>
                  <a:lnTo>
                    <a:pt x="1539240" y="606743"/>
                  </a:lnTo>
                  <a:lnTo>
                    <a:pt x="1532573" y="595313"/>
                  </a:lnTo>
                  <a:lnTo>
                    <a:pt x="1538288" y="575310"/>
                  </a:lnTo>
                  <a:lnTo>
                    <a:pt x="1539240" y="550545"/>
                  </a:lnTo>
                  <a:lnTo>
                    <a:pt x="1532573" y="524828"/>
                  </a:lnTo>
                  <a:lnTo>
                    <a:pt x="1527810" y="501968"/>
                  </a:lnTo>
                  <a:lnTo>
                    <a:pt x="1527810" y="485775"/>
                  </a:lnTo>
                  <a:lnTo>
                    <a:pt x="1539240" y="482918"/>
                  </a:lnTo>
                  <a:lnTo>
                    <a:pt x="1554480" y="480060"/>
                  </a:lnTo>
                  <a:lnTo>
                    <a:pt x="1562100" y="462915"/>
                  </a:lnTo>
                  <a:lnTo>
                    <a:pt x="1564958" y="443865"/>
                  </a:lnTo>
                  <a:lnTo>
                    <a:pt x="1569720" y="429578"/>
                  </a:lnTo>
                  <a:lnTo>
                    <a:pt x="1573530" y="406718"/>
                  </a:lnTo>
                  <a:lnTo>
                    <a:pt x="1561148" y="399098"/>
                  </a:lnTo>
                  <a:lnTo>
                    <a:pt x="1548765" y="408623"/>
                  </a:lnTo>
                  <a:lnTo>
                    <a:pt x="1539240" y="427673"/>
                  </a:lnTo>
                  <a:lnTo>
                    <a:pt x="1518285" y="440055"/>
                  </a:lnTo>
                  <a:lnTo>
                    <a:pt x="1504950" y="441960"/>
                  </a:lnTo>
                  <a:lnTo>
                    <a:pt x="1490663" y="453390"/>
                  </a:lnTo>
                  <a:lnTo>
                    <a:pt x="1474470" y="441960"/>
                  </a:lnTo>
                  <a:lnTo>
                    <a:pt x="1473518" y="423863"/>
                  </a:lnTo>
                  <a:lnTo>
                    <a:pt x="1480185" y="404813"/>
                  </a:lnTo>
                  <a:lnTo>
                    <a:pt x="1489710" y="382905"/>
                  </a:lnTo>
                  <a:lnTo>
                    <a:pt x="1498283" y="363855"/>
                  </a:lnTo>
                  <a:lnTo>
                    <a:pt x="1515428" y="344805"/>
                  </a:lnTo>
                  <a:lnTo>
                    <a:pt x="1524000" y="328613"/>
                  </a:lnTo>
                  <a:lnTo>
                    <a:pt x="1539240" y="313373"/>
                  </a:lnTo>
                  <a:lnTo>
                    <a:pt x="1555433" y="297180"/>
                  </a:lnTo>
                  <a:lnTo>
                    <a:pt x="1567815" y="291465"/>
                  </a:lnTo>
                  <a:lnTo>
                    <a:pt x="1542098" y="272415"/>
                  </a:lnTo>
                  <a:lnTo>
                    <a:pt x="1527810" y="254318"/>
                  </a:lnTo>
                  <a:lnTo>
                    <a:pt x="1515428" y="205740"/>
                  </a:lnTo>
                  <a:lnTo>
                    <a:pt x="1510665" y="174308"/>
                  </a:lnTo>
                  <a:lnTo>
                    <a:pt x="1508760" y="153353"/>
                  </a:lnTo>
                  <a:lnTo>
                    <a:pt x="1510665" y="129540"/>
                  </a:lnTo>
                  <a:lnTo>
                    <a:pt x="1518285" y="101918"/>
                  </a:lnTo>
                  <a:lnTo>
                    <a:pt x="1526858" y="79058"/>
                  </a:lnTo>
                  <a:lnTo>
                    <a:pt x="1531620" y="67628"/>
                  </a:lnTo>
                  <a:lnTo>
                    <a:pt x="1585913" y="104775"/>
                  </a:lnTo>
                  <a:lnTo>
                    <a:pt x="1656398" y="152400"/>
                  </a:lnTo>
                  <a:lnTo>
                    <a:pt x="1704975" y="184785"/>
                  </a:lnTo>
                  <a:lnTo>
                    <a:pt x="1835468" y="274320"/>
                  </a:lnTo>
                  <a:lnTo>
                    <a:pt x="1920240" y="330518"/>
                  </a:lnTo>
                  <a:lnTo>
                    <a:pt x="1918335" y="334328"/>
                  </a:lnTo>
                  <a:lnTo>
                    <a:pt x="1905000" y="352425"/>
                  </a:lnTo>
                  <a:lnTo>
                    <a:pt x="1897380" y="367665"/>
                  </a:lnTo>
                  <a:lnTo>
                    <a:pt x="1886903" y="402908"/>
                  </a:lnTo>
                  <a:lnTo>
                    <a:pt x="1878330" y="425768"/>
                  </a:lnTo>
                  <a:lnTo>
                    <a:pt x="1862138" y="453390"/>
                  </a:lnTo>
                  <a:lnTo>
                    <a:pt x="1849755" y="468630"/>
                  </a:lnTo>
                  <a:lnTo>
                    <a:pt x="1844040" y="496253"/>
                  </a:lnTo>
                  <a:lnTo>
                    <a:pt x="1837373" y="522923"/>
                  </a:lnTo>
                  <a:lnTo>
                    <a:pt x="1828800" y="542925"/>
                  </a:lnTo>
                  <a:lnTo>
                    <a:pt x="1819275" y="560070"/>
                  </a:lnTo>
                  <a:lnTo>
                    <a:pt x="1800225" y="585788"/>
                  </a:lnTo>
                  <a:lnTo>
                    <a:pt x="1791653" y="604838"/>
                  </a:lnTo>
                  <a:lnTo>
                    <a:pt x="1784985" y="623888"/>
                  </a:lnTo>
                  <a:lnTo>
                    <a:pt x="1781175" y="642938"/>
                  </a:lnTo>
                  <a:lnTo>
                    <a:pt x="1787843" y="681990"/>
                  </a:lnTo>
                  <a:lnTo>
                    <a:pt x="1802130" y="715328"/>
                  </a:lnTo>
                  <a:lnTo>
                    <a:pt x="1819275" y="738188"/>
                  </a:lnTo>
                  <a:lnTo>
                    <a:pt x="1864995" y="790575"/>
                  </a:lnTo>
                  <a:lnTo>
                    <a:pt x="1933575" y="859155"/>
                  </a:lnTo>
                  <a:lnTo>
                    <a:pt x="1969770" y="894398"/>
                  </a:lnTo>
                  <a:lnTo>
                    <a:pt x="1998345" y="915353"/>
                  </a:lnTo>
                  <a:lnTo>
                    <a:pt x="2026920" y="938213"/>
                  </a:lnTo>
                  <a:lnTo>
                    <a:pt x="2033588" y="944880"/>
                  </a:lnTo>
                  <a:lnTo>
                    <a:pt x="2035493" y="955358"/>
                  </a:lnTo>
                  <a:lnTo>
                    <a:pt x="2032635" y="977265"/>
                  </a:lnTo>
                  <a:lnTo>
                    <a:pt x="2021205" y="994410"/>
                  </a:lnTo>
                  <a:lnTo>
                    <a:pt x="1995488" y="1011555"/>
                  </a:lnTo>
                  <a:lnTo>
                    <a:pt x="1986915" y="1034415"/>
                  </a:lnTo>
                  <a:lnTo>
                    <a:pt x="1977390" y="1057275"/>
                  </a:lnTo>
                  <a:lnTo>
                    <a:pt x="1965008" y="1080135"/>
                  </a:lnTo>
                  <a:lnTo>
                    <a:pt x="1973580" y="1101090"/>
                  </a:lnTo>
                  <a:lnTo>
                    <a:pt x="2001203" y="1105853"/>
                  </a:lnTo>
                  <a:lnTo>
                    <a:pt x="2025968" y="1103948"/>
                  </a:lnTo>
                  <a:lnTo>
                    <a:pt x="2047875" y="1097280"/>
                  </a:lnTo>
                  <a:lnTo>
                    <a:pt x="2062163" y="1083945"/>
                  </a:lnTo>
                  <a:lnTo>
                    <a:pt x="2082165" y="1082040"/>
                  </a:lnTo>
                  <a:lnTo>
                    <a:pt x="2104073" y="1085850"/>
                  </a:lnTo>
                  <a:lnTo>
                    <a:pt x="2125028" y="1078230"/>
                  </a:lnTo>
                  <a:lnTo>
                    <a:pt x="2147888" y="1062990"/>
                  </a:lnTo>
                  <a:lnTo>
                    <a:pt x="2179320" y="1042035"/>
                  </a:lnTo>
                  <a:lnTo>
                    <a:pt x="2193608" y="1022985"/>
                  </a:lnTo>
                  <a:lnTo>
                    <a:pt x="2196465" y="1013460"/>
                  </a:lnTo>
                  <a:lnTo>
                    <a:pt x="2188845" y="1004888"/>
                  </a:lnTo>
                  <a:lnTo>
                    <a:pt x="2178368" y="1003935"/>
                  </a:lnTo>
                  <a:lnTo>
                    <a:pt x="2168843" y="1000125"/>
                  </a:lnTo>
                  <a:lnTo>
                    <a:pt x="2163128" y="994410"/>
                  </a:lnTo>
                  <a:lnTo>
                    <a:pt x="2161223" y="987743"/>
                  </a:lnTo>
                  <a:lnTo>
                    <a:pt x="2161223" y="979170"/>
                  </a:lnTo>
                  <a:lnTo>
                    <a:pt x="2164080" y="973455"/>
                  </a:lnTo>
                  <a:lnTo>
                    <a:pt x="2167890" y="963930"/>
                  </a:lnTo>
                  <a:lnTo>
                    <a:pt x="2174558" y="958215"/>
                  </a:lnTo>
                  <a:lnTo>
                    <a:pt x="2179320" y="952500"/>
                  </a:lnTo>
                  <a:lnTo>
                    <a:pt x="2188845" y="952500"/>
                  </a:lnTo>
                  <a:lnTo>
                    <a:pt x="2203133" y="953453"/>
                  </a:lnTo>
                  <a:lnTo>
                    <a:pt x="2218373" y="956310"/>
                  </a:lnTo>
                  <a:lnTo>
                    <a:pt x="2228850" y="953453"/>
                  </a:lnTo>
                  <a:lnTo>
                    <a:pt x="2237423" y="944880"/>
                  </a:lnTo>
                  <a:lnTo>
                    <a:pt x="2241233" y="934403"/>
                  </a:lnTo>
                  <a:lnTo>
                    <a:pt x="2248853" y="908685"/>
                  </a:lnTo>
                  <a:lnTo>
                    <a:pt x="2252663" y="883920"/>
                  </a:lnTo>
                  <a:lnTo>
                    <a:pt x="2249805" y="859155"/>
                  </a:lnTo>
                  <a:lnTo>
                    <a:pt x="2243138" y="818198"/>
                  </a:lnTo>
                  <a:lnTo>
                    <a:pt x="2233613" y="786765"/>
                  </a:lnTo>
                  <a:lnTo>
                    <a:pt x="2221230" y="761048"/>
                  </a:lnTo>
                  <a:lnTo>
                    <a:pt x="2217420" y="736283"/>
                  </a:lnTo>
                  <a:lnTo>
                    <a:pt x="2216468" y="715328"/>
                  </a:lnTo>
                  <a:lnTo>
                    <a:pt x="2225993" y="701993"/>
                  </a:lnTo>
                  <a:lnTo>
                    <a:pt x="2235518" y="694373"/>
                  </a:lnTo>
                  <a:lnTo>
                    <a:pt x="2245995" y="681990"/>
                  </a:lnTo>
                  <a:lnTo>
                    <a:pt x="2253615" y="664845"/>
                  </a:lnTo>
                  <a:lnTo>
                    <a:pt x="2258378" y="642938"/>
                  </a:lnTo>
                  <a:lnTo>
                    <a:pt x="2258378" y="614363"/>
                  </a:lnTo>
                  <a:lnTo>
                    <a:pt x="2259330" y="577215"/>
                  </a:lnTo>
                  <a:lnTo>
                    <a:pt x="2259330" y="558165"/>
                  </a:lnTo>
                  <a:lnTo>
                    <a:pt x="2269808" y="565785"/>
                  </a:lnTo>
                  <a:lnTo>
                    <a:pt x="2377440" y="637223"/>
                  </a:lnTo>
                  <a:lnTo>
                    <a:pt x="2478405" y="705803"/>
                  </a:lnTo>
                  <a:lnTo>
                    <a:pt x="2571750" y="766763"/>
                  </a:lnTo>
                  <a:lnTo>
                    <a:pt x="2651760" y="821055"/>
                  </a:lnTo>
                  <a:lnTo>
                    <a:pt x="2767013" y="897255"/>
                  </a:lnTo>
                  <a:lnTo>
                    <a:pt x="2801303" y="920115"/>
                  </a:lnTo>
                  <a:lnTo>
                    <a:pt x="2815590" y="936308"/>
                  </a:lnTo>
                  <a:lnTo>
                    <a:pt x="2825115" y="957263"/>
                  </a:lnTo>
                  <a:lnTo>
                    <a:pt x="2828925" y="975360"/>
                  </a:lnTo>
                  <a:lnTo>
                    <a:pt x="2832735" y="1015365"/>
                  </a:lnTo>
                  <a:lnTo>
                    <a:pt x="2838450" y="1033463"/>
                  </a:lnTo>
                  <a:lnTo>
                    <a:pt x="2870835" y="1085850"/>
                  </a:lnTo>
                  <a:lnTo>
                    <a:pt x="2933700" y="1155383"/>
                  </a:lnTo>
                  <a:lnTo>
                    <a:pt x="2964180" y="1187768"/>
                  </a:lnTo>
                  <a:lnTo>
                    <a:pt x="2994660" y="1221105"/>
                  </a:lnTo>
                  <a:lnTo>
                    <a:pt x="3033713" y="1265873"/>
                  </a:lnTo>
                  <a:lnTo>
                    <a:pt x="3065145" y="1302068"/>
                  </a:lnTo>
                  <a:lnTo>
                    <a:pt x="3128963" y="1376363"/>
                  </a:lnTo>
                  <a:lnTo>
                    <a:pt x="3160395" y="1412558"/>
                  </a:lnTo>
                  <a:lnTo>
                    <a:pt x="3191828" y="1448753"/>
                  </a:lnTo>
                  <a:lnTo>
                    <a:pt x="3223260" y="1484948"/>
                  </a:lnTo>
                  <a:lnTo>
                    <a:pt x="3285173" y="1556385"/>
                  </a:lnTo>
                  <a:lnTo>
                    <a:pt x="3327083" y="1604010"/>
                  </a:lnTo>
                  <a:lnTo>
                    <a:pt x="3348990" y="1613535"/>
                  </a:lnTo>
                  <a:lnTo>
                    <a:pt x="3349943" y="1613535"/>
                  </a:lnTo>
                  <a:close/>
                </a:path>
              </a:pathLst>
            </a:custGeom>
            <a:solidFill>
              <a:srgbClr val="C00000"/>
            </a:solidFill>
            <a:ln w="19050" cap="rnd">
              <a:solidFill>
                <a:srgbClr val="FFFFFF"/>
              </a:solidFill>
              <a:prstDash val="solid"/>
              <a:round/>
            </a:ln>
          </p:spPr>
          <p:txBody>
            <a:bodyPr rtlCol="0" anchor="ctr"/>
            <a:lstStyle/>
            <a:p>
              <a:endParaRPr lang="en-US">
                <a:solidFill>
                  <a:prstClr val="black"/>
                </a:solidFill>
                <a:latin typeface="Trebuchet MS" panose="020B0603020202020204" pitchFamily="34" charset="0"/>
              </a:endParaRPr>
            </a:p>
          </p:txBody>
        </p:sp>
        <p:sp>
          <p:nvSpPr>
            <p:cNvPr id="47" name="Freeform: Shape 9">
              <a:extLst>
                <a:ext uri="{FF2B5EF4-FFF2-40B4-BE49-F238E27FC236}">
                  <a16:creationId xmlns:a16="http://schemas.microsoft.com/office/drawing/2014/main" id="{AC471197-2B8B-440F-B32A-A46F58F56056}"/>
                </a:ext>
              </a:extLst>
            </p:cNvPr>
            <p:cNvSpPr/>
            <p:nvPr/>
          </p:nvSpPr>
          <p:spPr>
            <a:xfrm>
              <a:off x="4535805" y="1762124"/>
              <a:ext cx="2799396" cy="3153726"/>
            </a:xfrm>
            <a:custGeom>
              <a:avLst/>
              <a:gdLst>
                <a:gd name="connsiteX0" fmla="*/ 2775585 w 2799397"/>
                <a:gd name="connsiteY0" fmla="*/ 1927860 h 3153727"/>
                <a:gd name="connsiteX1" fmla="*/ 2775585 w 2799397"/>
                <a:gd name="connsiteY1" fmla="*/ 1930718 h 3153727"/>
                <a:gd name="connsiteX2" fmla="*/ 2707958 w 2799397"/>
                <a:gd name="connsiteY2" fmla="*/ 1958340 h 3153727"/>
                <a:gd name="connsiteX3" fmla="*/ 2703195 w 2799397"/>
                <a:gd name="connsiteY3" fmla="*/ 1969770 h 3153727"/>
                <a:gd name="connsiteX4" fmla="*/ 2696527 w 2799397"/>
                <a:gd name="connsiteY4" fmla="*/ 1978343 h 3153727"/>
                <a:gd name="connsiteX5" fmla="*/ 2705100 w 2799397"/>
                <a:gd name="connsiteY5" fmla="*/ 2081213 h 3153727"/>
                <a:gd name="connsiteX6" fmla="*/ 2706052 w 2799397"/>
                <a:gd name="connsiteY6" fmla="*/ 2085023 h 3153727"/>
                <a:gd name="connsiteX7" fmla="*/ 2707958 w 2799397"/>
                <a:gd name="connsiteY7" fmla="*/ 2087880 h 3153727"/>
                <a:gd name="connsiteX8" fmla="*/ 2710815 w 2799397"/>
                <a:gd name="connsiteY8" fmla="*/ 2094548 h 3153727"/>
                <a:gd name="connsiteX9" fmla="*/ 2715577 w 2799397"/>
                <a:gd name="connsiteY9" fmla="*/ 2100263 h 3153727"/>
                <a:gd name="connsiteX10" fmla="*/ 2719388 w 2799397"/>
                <a:gd name="connsiteY10" fmla="*/ 2102168 h 3153727"/>
                <a:gd name="connsiteX11" fmla="*/ 2727008 w 2799397"/>
                <a:gd name="connsiteY11" fmla="*/ 2106930 h 3153727"/>
                <a:gd name="connsiteX12" fmla="*/ 2776538 w 2799397"/>
                <a:gd name="connsiteY12" fmla="*/ 2120265 h 3153727"/>
                <a:gd name="connsiteX13" fmla="*/ 2779395 w 2799397"/>
                <a:gd name="connsiteY13" fmla="*/ 2123123 h 3153727"/>
                <a:gd name="connsiteX14" fmla="*/ 2781300 w 2799397"/>
                <a:gd name="connsiteY14" fmla="*/ 2125980 h 3153727"/>
                <a:gd name="connsiteX15" fmla="*/ 2783205 w 2799397"/>
                <a:gd name="connsiteY15" fmla="*/ 2128838 h 3153727"/>
                <a:gd name="connsiteX16" fmla="*/ 2783205 w 2799397"/>
                <a:gd name="connsiteY16" fmla="*/ 2134553 h 3153727"/>
                <a:gd name="connsiteX17" fmla="*/ 2783205 w 2799397"/>
                <a:gd name="connsiteY17" fmla="*/ 2141220 h 3153727"/>
                <a:gd name="connsiteX18" fmla="*/ 2781300 w 2799397"/>
                <a:gd name="connsiteY18" fmla="*/ 2154555 h 3153727"/>
                <a:gd name="connsiteX19" fmla="*/ 2781300 w 2799397"/>
                <a:gd name="connsiteY19" fmla="*/ 2166938 h 3153727"/>
                <a:gd name="connsiteX20" fmla="*/ 2782252 w 2799397"/>
                <a:gd name="connsiteY20" fmla="*/ 2170748 h 3153727"/>
                <a:gd name="connsiteX21" fmla="*/ 2787015 w 2799397"/>
                <a:gd name="connsiteY21" fmla="*/ 2183130 h 3153727"/>
                <a:gd name="connsiteX22" fmla="*/ 2799397 w 2799397"/>
                <a:gd name="connsiteY22" fmla="*/ 2205038 h 3153727"/>
                <a:gd name="connsiteX23" fmla="*/ 2784158 w 2799397"/>
                <a:gd name="connsiteY23" fmla="*/ 2244090 h 3153727"/>
                <a:gd name="connsiteX24" fmla="*/ 2699385 w 2799397"/>
                <a:gd name="connsiteY24" fmla="*/ 2408873 h 3153727"/>
                <a:gd name="connsiteX25" fmla="*/ 2688908 w 2799397"/>
                <a:gd name="connsiteY25" fmla="*/ 2398395 h 3153727"/>
                <a:gd name="connsiteX26" fmla="*/ 2682240 w 2799397"/>
                <a:gd name="connsiteY26" fmla="*/ 2389823 h 3153727"/>
                <a:gd name="connsiteX27" fmla="*/ 2680335 w 2799397"/>
                <a:gd name="connsiteY27" fmla="*/ 2386965 h 3153727"/>
                <a:gd name="connsiteX28" fmla="*/ 2679383 w 2799397"/>
                <a:gd name="connsiteY28" fmla="*/ 2384108 h 3153727"/>
                <a:gd name="connsiteX29" fmla="*/ 2678430 w 2799397"/>
                <a:gd name="connsiteY29" fmla="*/ 2381250 h 3153727"/>
                <a:gd name="connsiteX30" fmla="*/ 2678430 w 2799397"/>
                <a:gd name="connsiteY30" fmla="*/ 2377440 h 3153727"/>
                <a:gd name="connsiteX31" fmla="*/ 2682240 w 2799397"/>
                <a:gd name="connsiteY31" fmla="*/ 2366010 h 3153727"/>
                <a:gd name="connsiteX32" fmla="*/ 2682240 w 2799397"/>
                <a:gd name="connsiteY32" fmla="*/ 2359343 h 3153727"/>
                <a:gd name="connsiteX33" fmla="*/ 2681288 w 2799397"/>
                <a:gd name="connsiteY33" fmla="*/ 2356485 h 3153727"/>
                <a:gd name="connsiteX34" fmla="*/ 2680335 w 2799397"/>
                <a:gd name="connsiteY34" fmla="*/ 2353628 h 3153727"/>
                <a:gd name="connsiteX35" fmla="*/ 2661285 w 2799397"/>
                <a:gd name="connsiteY35" fmla="*/ 2331720 h 3153727"/>
                <a:gd name="connsiteX36" fmla="*/ 2645093 w 2799397"/>
                <a:gd name="connsiteY36" fmla="*/ 2317433 h 3153727"/>
                <a:gd name="connsiteX37" fmla="*/ 2639377 w 2799397"/>
                <a:gd name="connsiteY37" fmla="*/ 2314575 h 3153727"/>
                <a:gd name="connsiteX38" fmla="*/ 2634615 w 2799397"/>
                <a:gd name="connsiteY38" fmla="*/ 2313623 h 3153727"/>
                <a:gd name="connsiteX39" fmla="*/ 2628900 w 2799397"/>
                <a:gd name="connsiteY39" fmla="*/ 2315528 h 3153727"/>
                <a:gd name="connsiteX40" fmla="*/ 2588895 w 2799397"/>
                <a:gd name="connsiteY40" fmla="*/ 2343150 h 3153727"/>
                <a:gd name="connsiteX41" fmla="*/ 2576513 w 2799397"/>
                <a:gd name="connsiteY41" fmla="*/ 2348865 h 3153727"/>
                <a:gd name="connsiteX42" fmla="*/ 2565083 w 2799397"/>
                <a:gd name="connsiteY42" fmla="*/ 2350770 h 3153727"/>
                <a:gd name="connsiteX43" fmla="*/ 2556510 w 2799397"/>
                <a:gd name="connsiteY43" fmla="*/ 2348865 h 3153727"/>
                <a:gd name="connsiteX44" fmla="*/ 2546033 w 2799397"/>
                <a:gd name="connsiteY44" fmla="*/ 2345055 h 3153727"/>
                <a:gd name="connsiteX45" fmla="*/ 2536508 w 2799397"/>
                <a:gd name="connsiteY45" fmla="*/ 2339340 h 3153727"/>
                <a:gd name="connsiteX46" fmla="*/ 2525077 w 2799397"/>
                <a:gd name="connsiteY46" fmla="*/ 2330768 h 3153727"/>
                <a:gd name="connsiteX47" fmla="*/ 2516505 w 2799397"/>
                <a:gd name="connsiteY47" fmla="*/ 2326958 h 3153727"/>
                <a:gd name="connsiteX48" fmla="*/ 2508885 w 2799397"/>
                <a:gd name="connsiteY48" fmla="*/ 2326005 h 3153727"/>
                <a:gd name="connsiteX49" fmla="*/ 2501265 w 2799397"/>
                <a:gd name="connsiteY49" fmla="*/ 2327910 h 3153727"/>
                <a:gd name="connsiteX50" fmla="*/ 2494597 w 2799397"/>
                <a:gd name="connsiteY50" fmla="*/ 2333625 h 3153727"/>
                <a:gd name="connsiteX51" fmla="*/ 2487930 w 2799397"/>
                <a:gd name="connsiteY51" fmla="*/ 2340293 h 3153727"/>
                <a:gd name="connsiteX52" fmla="*/ 2483168 w 2799397"/>
                <a:gd name="connsiteY52" fmla="*/ 2348865 h 3153727"/>
                <a:gd name="connsiteX53" fmla="*/ 2478405 w 2799397"/>
                <a:gd name="connsiteY53" fmla="*/ 2358390 h 3153727"/>
                <a:gd name="connsiteX54" fmla="*/ 2471738 w 2799397"/>
                <a:gd name="connsiteY54" fmla="*/ 2378393 h 3153727"/>
                <a:gd name="connsiteX55" fmla="*/ 2469833 w 2799397"/>
                <a:gd name="connsiteY55" fmla="*/ 2389823 h 3153727"/>
                <a:gd name="connsiteX56" fmla="*/ 2469833 w 2799397"/>
                <a:gd name="connsiteY56" fmla="*/ 2401253 h 3153727"/>
                <a:gd name="connsiteX57" fmla="*/ 2474595 w 2799397"/>
                <a:gd name="connsiteY57" fmla="*/ 2414588 h 3153727"/>
                <a:gd name="connsiteX58" fmla="*/ 2478405 w 2799397"/>
                <a:gd name="connsiteY58" fmla="*/ 2420303 h 3153727"/>
                <a:gd name="connsiteX59" fmla="*/ 2481263 w 2799397"/>
                <a:gd name="connsiteY59" fmla="*/ 2426018 h 3153727"/>
                <a:gd name="connsiteX60" fmla="*/ 2480310 w 2799397"/>
                <a:gd name="connsiteY60" fmla="*/ 2431733 h 3153727"/>
                <a:gd name="connsiteX61" fmla="*/ 2476500 w 2799397"/>
                <a:gd name="connsiteY61" fmla="*/ 2440305 h 3153727"/>
                <a:gd name="connsiteX62" fmla="*/ 2472690 w 2799397"/>
                <a:gd name="connsiteY62" fmla="*/ 2444115 h 3153727"/>
                <a:gd name="connsiteX63" fmla="*/ 2461260 w 2799397"/>
                <a:gd name="connsiteY63" fmla="*/ 2448878 h 3153727"/>
                <a:gd name="connsiteX64" fmla="*/ 2458402 w 2799397"/>
                <a:gd name="connsiteY64" fmla="*/ 2453640 h 3153727"/>
                <a:gd name="connsiteX65" fmla="*/ 2458402 w 2799397"/>
                <a:gd name="connsiteY65" fmla="*/ 2459355 h 3153727"/>
                <a:gd name="connsiteX66" fmla="*/ 2465070 w 2799397"/>
                <a:gd name="connsiteY66" fmla="*/ 2476500 h 3153727"/>
                <a:gd name="connsiteX67" fmla="*/ 2466975 w 2799397"/>
                <a:gd name="connsiteY67" fmla="*/ 2502218 h 3153727"/>
                <a:gd name="connsiteX68" fmla="*/ 2463165 w 2799397"/>
                <a:gd name="connsiteY68" fmla="*/ 2518410 h 3153727"/>
                <a:gd name="connsiteX69" fmla="*/ 2455545 w 2799397"/>
                <a:gd name="connsiteY69" fmla="*/ 2534603 h 3153727"/>
                <a:gd name="connsiteX70" fmla="*/ 2454593 w 2799397"/>
                <a:gd name="connsiteY70" fmla="*/ 2539365 h 3153727"/>
                <a:gd name="connsiteX71" fmla="*/ 2455545 w 2799397"/>
                <a:gd name="connsiteY71" fmla="*/ 2544128 h 3153727"/>
                <a:gd name="connsiteX72" fmla="*/ 2458402 w 2799397"/>
                <a:gd name="connsiteY72" fmla="*/ 2547938 h 3153727"/>
                <a:gd name="connsiteX73" fmla="*/ 2466022 w 2799397"/>
                <a:gd name="connsiteY73" fmla="*/ 2555558 h 3153727"/>
                <a:gd name="connsiteX74" fmla="*/ 2466022 w 2799397"/>
                <a:gd name="connsiteY74" fmla="*/ 2562225 h 3153727"/>
                <a:gd name="connsiteX75" fmla="*/ 2463165 w 2799397"/>
                <a:gd name="connsiteY75" fmla="*/ 2566988 h 3153727"/>
                <a:gd name="connsiteX76" fmla="*/ 2448877 w 2799397"/>
                <a:gd name="connsiteY76" fmla="*/ 2586990 h 3153727"/>
                <a:gd name="connsiteX77" fmla="*/ 2444115 w 2799397"/>
                <a:gd name="connsiteY77" fmla="*/ 2596515 h 3153727"/>
                <a:gd name="connsiteX78" fmla="*/ 2441258 w 2799397"/>
                <a:gd name="connsiteY78" fmla="*/ 2606040 h 3153727"/>
                <a:gd name="connsiteX79" fmla="*/ 2436495 w 2799397"/>
                <a:gd name="connsiteY79" fmla="*/ 2622233 h 3153727"/>
                <a:gd name="connsiteX80" fmla="*/ 2422208 w 2799397"/>
                <a:gd name="connsiteY80" fmla="*/ 2656523 h 3153727"/>
                <a:gd name="connsiteX81" fmla="*/ 2421255 w 2799397"/>
                <a:gd name="connsiteY81" fmla="*/ 2661285 h 3153727"/>
                <a:gd name="connsiteX82" fmla="*/ 2422208 w 2799397"/>
                <a:gd name="connsiteY82" fmla="*/ 2666048 h 3153727"/>
                <a:gd name="connsiteX83" fmla="*/ 2425065 w 2799397"/>
                <a:gd name="connsiteY83" fmla="*/ 2667000 h 3153727"/>
                <a:gd name="connsiteX84" fmla="*/ 2428875 w 2799397"/>
                <a:gd name="connsiteY84" fmla="*/ 2667000 h 3153727"/>
                <a:gd name="connsiteX85" fmla="*/ 2439352 w 2799397"/>
                <a:gd name="connsiteY85" fmla="*/ 2665095 h 3153727"/>
                <a:gd name="connsiteX86" fmla="*/ 2444115 w 2799397"/>
                <a:gd name="connsiteY86" fmla="*/ 2665095 h 3153727"/>
                <a:gd name="connsiteX87" fmla="*/ 2448877 w 2799397"/>
                <a:gd name="connsiteY87" fmla="*/ 2666048 h 3153727"/>
                <a:gd name="connsiteX88" fmla="*/ 2453640 w 2799397"/>
                <a:gd name="connsiteY88" fmla="*/ 2667953 h 3153727"/>
                <a:gd name="connsiteX89" fmla="*/ 2456497 w 2799397"/>
                <a:gd name="connsiteY89" fmla="*/ 2672715 h 3153727"/>
                <a:gd name="connsiteX90" fmla="*/ 2458402 w 2799397"/>
                <a:gd name="connsiteY90" fmla="*/ 2676525 h 3153727"/>
                <a:gd name="connsiteX91" fmla="*/ 2458402 w 2799397"/>
                <a:gd name="connsiteY91" fmla="*/ 2682240 h 3153727"/>
                <a:gd name="connsiteX92" fmla="*/ 2455545 w 2799397"/>
                <a:gd name="connsiteY92" fmla="*/ 2688908 h 3153727"/>
                <a:gd name="connsiteX93" fmla="*/ 2449830 w 2799397"/>
                <a:gd name="connsiteY93" fmla="*/ 2694623 h 3153727"/>
                <a:gd name="connsiteX94" fmla="*/ 2414588 w 2799397"/>
                <a:gd name="connsiteY94" fmla="*/ 2727960 h 3153727"/>
                <a:gd name="connsiteX95" fmla="*/ 2407920 w 2799397"/>
                <a:gd name="connsiteY95" fmla="*/ 2731770 h 3153727"/>
                <a:gd name="connsiteX96" fmla="*/ 2288858 w 2799397"/>
                <a:gd name="connsiteY96" fmla="*/ 2756535 h 3153727"/>
                <a:gd name="connsiteX97" fmla="*/ 2265045 w 2799397"/>
                <a:gd name="connsiteY97" fmla="*/ 2751773 h 3153727"/>
                <a:gd name="connsiteX98" fmla="*/ 2241233 w 2799397"/>
                <a:gd name="connsiteY98" fmla="*/ 2736533 h 3153727"/>
                <a:gd name="connsiteX99" fmla="*/ 2229802 w 2799397"/>
                <a:gd name="connsiteY99" fmla="*/ 2740343 h 3153727"/>
                <a:gd name="connsiteX100" fmla="*/ 2219325 w 2799397"/>
                <a:gd name="connsiteY100" fmla="*/ 2734628 h 3153727"/>
                <a:gd name="connsiteX101" fmla="*/ 2208847 w 2799397"/>
                <a:gd name="connsiteY101" fmla="*/ 2727008 h 3153727"/>
                <a:gd name="connsiteX102" fmla="*/ 2185988 w 2799397"/>
                <a:gd name="connsiteY102" fmla="*/ 2718435 h 3153727"/>
                <a:gd name="connsiteX103" fmla="*/ 2177415 w 2799397"/>
                <a:gd name="connsiteY103" fmla="*/ 2708910 h 3153727"/>
                <a:gd name="connsiteX104" fmla="*/ 2163127 w 2799397"/>
                <a:gd name="connsiteY104" fmla="*/ 2688908 h 3153727"/>
                <a:gd name="connsiteX105" fmla="*/ 2157413 w 2799397"/>
                <a:gd name="connsiteY105" fmla="*/ 2687955 h 3153727"/>
                <a:gd name="connsiteX106" fmla="*/ 2155508 w 2799397"/>
                <a:gd name="connsiteY106" fmla="*/ 2687003 h 3153727"/>
                <a:gd name="connsiteX107" fmla="*/ 2145030 w 2799397"/>
                <a:gd name="connsiteY107" fmla="*/ 2685098 h 3153727"/>
                <a:gd name="connsiteX108" fmla="*/ 2094547 w 2799397"/>
                <a:gd name="connsiteY108" fmla="*/ 2662238 h 3153727"/>
                <a:gd name="connsiteX109" fmla="*/ 2085975 w 2799397"/>
                <a:gd name="connsiteY109" fmla="*/ 2662238 h 3153727"/>
                <a:gd name="connsiteX110" fmla="*/ 2082165 w 2799397"/>
                <a:gd name="connsiteY110" fmla="*/ 2664143 h 3153727"/>
                <a:gd name="connsiteX111" fmla="*/ 2079307 w 2799397"/>
                <a:gd name="connsiteY111" fmla="*/ 2667000 h 3153727"/>
                <a:gd name="connsiteX112" fmla="*/ 2076450 w 2799397"/>
                <a:gd name="connsiteY112" fmla="*/ 2674620 h 3153727"/>
                <a:gd name="connsiteX113" fmla="*/ 2074545 w 2799397"/>
                <a:gd name="connsiteY113" fmla="*/ 2679383 h 3153727"/>
                <a:gd name="connsiteX114" fmla="*/ 2073593 w 2799397"/>
                <a:gd name="connsiteY114" fmla="*/ 2682240 h 3153727"/>
                <a:gd name="connsiteX115" fmla="*/ 2074545 w 2799397"/>
                <a:gd name="connsiteY115" fmla="*/ 2691765 h 3153727"/>
                <a:gd name="connsiteX116" fmla="*/ 2072640 w 2799397"/>
                <a:gd name="connsiteY116" fmla="*/ 2706053 h 3153727"/>
                <a:gd name="connsiteX117" fmla="*/ 2072640 w 2799397"/>
                <a:gd name="connsiteY117" fmla="*/ 2709863 h 3153727"/>
                <a:gd name="connsiteX118" fmla="*/ 2071688 w 2799397"/>
                <a:gd name="connsiteY118" fmla="*/ 2713673 h 3153727"/>
                <a:gd name="connsiteX119" fmla="*/ 2069782 w 2799397"/>
                <a:gd name="connsiteY119" fmla="*/ 2715578 h 3153727"/>
                <a:gd name="connsiteX120" fmla="*/ 2068830 w 2799397"/>
                <a:gd name="connsiteY120" fmla="*/ 2719388 h 3153727"/>
                <a:gd name="connsiteX121" fmla="*/ 2054543 w 2799397"/>
                <a:gd name="connsiteY121" fmla="*/ 2740343 h 3153727"/>
                <a:gd name="connsiteX122" fmla="*/ 2053590 w 2799397"/>
                <a:gd name="connsiteY122" fmla="*/ 2745105 h 3153727"/>
                <a:gd name="connsiteX123" fmla="*/ 2055495 w 2799397"/>
                <a:gd name="connsiteY123" fmla="*/ 2747963 h 3153727"/>
                <a:gd name="connsiteX124" fmla="*/ 2059305 w 2799397"/>
                <a:gd name="connsiteY124" fmla="*/ 2747963 h 3153727"/>
                <a:gd name="connsiteX125" fmla="*/ 2063115 w 2799397"/>
                <a:gd name="connsiteY125" fmla="*/ 2748915 h 3153727"/>
                <a:gd name="connsiteX126" fmla="*/ 2065972 w 2799397"/>
                <a:gd name="connsiteY126" fmla="*/ 2750820 h 3153727"/>
                <a:gd name="connsiteX127" fmla="*/ 2068830 w 2799397"/>
                <a:gd name="connsiteY127" fmla="*/ 2753678 h 3153727"/>
                <a:gd name="connsiteX128" fmla="*/ 2069782 w 2799397"/>
                <a:gd name="connsiteY128" fmla="*/ 2757488 h 3153727"/>
                <a:gd name="connsiteX129" fmla="*/ 2068830 w 2799397"/>
                <a:gd name="connsiteY129" fmla="*/ 2761298 h 3153727"/>
                <a:gd name="connsiteX130" fmla="*/ 2066925 w 2799397"/>
                <a:gd name="connsiteY130" fmla="*/ 2767013 h 3153727"/>
                <a:gd name="connsiteX131" fmla="*/ 2058352 w 2799397"/>
                <a:gd name="connsiteY131" fmla="*/ 2786063 h 3153727"/>
                <a:gd name="connsiteX132" fmla="*/ 2056447 w 2799397"/>
                <a:gd name="connsiteY132" fmla="*/ 2790825 h 3153727"/>
                <a:gd name="connsiteX133" fmla="*/ 2046922 w 2799397"/>
                <a:gd name="connsiteY133" fmla="*/ 2827973 h 3153727"/>
                <a:gd name="connsiteX134" fmla="*/ 2043113 w 2799397"/>
                <a:gd name="connsiteY134" fmla="*/ 2836545 h 3153727"/>
                <a:gd name="connsiteX135" fmla="*/ 2038350 w 2799397"/>
                <a:gd name="connsiteY135" fmla="*/ 2839403 h 3153727"/>
                <a:gd name="connsiteX136" fmla="*/ 2031682 w 2799397"/>
                <a:gd name="connsiteY136" fmla="*/ 2842260 h 3153727"/>
                <a:gd name="connsiteX137" fmla="*/ 2015490 w 2799397"/>
                <a:gd name="connsiteY137" fmla="*/ 2842260 h 3153727"/>
                <a:gd name="connsiteX138" fmla="*/ 2000250 w 2799397"/>
                <a:gd name="connsiteY138" fmla="*/ 2840355 h 3153727"/>
                <a:gd name="connsiteX139" fmla="*/ 1984057 w 2799397"/>
                <a:gd name="connsiteY139" fmla="*/ 2832735 h 3153727"/>
                <a:gd name="connsiteX140" fmla="*/ 1965007 w 2799397"/>
                <a:gd name="connsiteY140" fmla="*/ 2822258 h 3153727"/>
                <a:gd name="connsiteX141" fmla="*/ 1961197 w 2799397"/>
                <a:gd name="connsiteY141" fmla="*/ 2821305 h 3153727"/>
                <a:gd name="connsiteX142" fmla="*/ 1957388 w 2799397"/>
                <a:gd name="connsiteY142" fmla="*/ 2823210 h 3153727"/>
                <a:gd name="connsiteX143" fmla="*/ 1954530 w 2799397"/>
                <a:gd name="connsiteY143" fmla="*/ 2827973 h 3153727"/>
                <a:gd name="connsiteX144" fmla="*/ 1953577 w 2799397"/>
                <a:gd name="connsiteY144" fmla="*/ 2832735 h 3153727"/>
                <a:gd name="connsiteX145" fmla="*/ 1951672 w 2799397"/>
                <a:gd name="connsiteY145" fmla="*/ 2845118 h 3153727"/>
                <a:gd name="connsiteX146" fmla="*/ 1946910 w 2799397"/>
                <a:gd name="connsiteY146" fmla="*/ 2848928 h 3153727"/>
                <a:gd name="connsiteX147" fmla="*/ 1942147 w 2799397"/>
                <a:gd name="connsiteY147" fmla="*/ 2852738 h 3153727"/>
                <a:gd name="connsiteX148" fmla="*/ 1908810 w 2799397"/>
                <a:gd name="connsiteY148" fmla="*/ 2861310 h 3153727"/>
                <a:gd name="connsiteX149" fmla="*/ 1882140 w 2799397"/>
                <a:gd name="connsiteY149" fmla="*/ 2865120 h 3153727"/>
                <a:gd name="connsiteX150" fmla="*/ 1876425 w 2799397"/>
                <a:gd name="connsiteY150" fmla="*/ 2866073 h 3153727"/>
                <a:gd name="connsiteX151" fmla="*/ 1873568 w 2799397"/>
                <a:gd name="connsiteY151" fmla="*/ 2867978 h 3153727"/>
                <a:gd name="connsiteX152" fmla="*/ 1870710 w 2799397"/>
                <a:gd name="connsiteY152" fmla="*/ 2870835 h 3153727"/>
                <a:gd name="connsiteX153" fmla="*/ 1869757 w 2799397"/>
                <a:gd name="connsiteY153" fmla="*/ 2874645 h 3153727"/>
                <a:gd name="connsiteX154" fmla="*/ 1873568 w 2799397"/>
                <a:gd name="connsiteY154" fmla="*/ 2883218 h 3153727"/>
                <a:gd name="connsiteX155" fmla="*/ 1890713 w 2799397"/>
                <a:gd name="connsiteY155" fmla="*/ 2902268 h 3153727"/>
                <a:gd name="connsiteX156" fmla="*/ 1901190 w 2799397"/>
                <a:gd name="connsiteY156" fmla="*/ 2911793 h 3153727"/>
                <a:gd name="connsiteX157" fmla="*/ 1905952 w 2799397"/>
                <a:gd name="connsiteY157" fmla="*/ 2916555 h 3153727"/>
                <a:gd name="connsiteX158" fmla="*/ 1910715 w 2799397"/>
                <a:gd name="connsiteY158" fmla="*/ 2923223 h 3153727"/>
                <a:gd name="connsiteX159" fmla="*/ 1926907 w 2799397"/>
                <a:gd name="connsiteY159" fmla="*/ 2984183 h 3153727"/>
                <a:gd name="connsiteX160" fmla="*/ 1927860 w 2799397"/>
                <a:gd name="connsiteY160" fmla="*/ 2989898 h 3153727"/>
                <a:gd name="connsiteX161" fmla="*/ 1926907 w 2799397"/>
                <a:gd name="connsiteY161" fmla="*/ 3000375 h 3153727"/>
                <a:gd name="connsiteX162" fmla="*/ 1925955 w 2799397"/>
                <a:gd name="connsiteY162" fmla="*/ 3007043 h 3153727"/>
                <a:gd name="connsiteX163" fmla="*/ 1924050 w 2799397"/>
                <a:gd name="connsiteY163" fmla="*/ 3012758 h 3153727"/>
                <a:gd name="connsiteX164" fmla="*/ 1907857 w 2799397"/>
                <a:gd name="connsiteY164" fmla="*/ 3049905 h 3153727"/>
                <a:gd name="connsiteX165" fmla="*/ 1907857 w 2799397"/>
                <a:gd name="connsiteY165" fmla="*/ 3053715 h 3153727"/>
                <a:gd name="connsiteX166" fmla="*/ 1914525 w 2799397"/>
                <a:gd name="connsiteY166" fmla="*/ 3075623 h 3153727"/>
                <a:gd name="connsiteX167" fmla="*/ 1944052 w 2799397"/>
                <a:gd name="connsiteY167" fmla="*/ 3134678 h 3153727"/>
                <a:gd name="connsiteX168" fmla="*/ 1933575 w 2799397"/>
                <a:gd name="connsiteY168" fmla="*/ 3141345 h 3153727"/>
                <a:gd name="connsiteX169" fmla="*/ 1878330 w 2799397"/>
                <a:gd name="connsiteY169" fmla="*/ 3153728 h 3153727"/>
                <a:gd name="connsiteX170" fmla="*/ 1877377 w 2799397"/>
                <a:gd name="connsiteY170" fmla="*/ 3133725 h 3153727"/>
                <a:gd name="connsiteX171" fmla="*/ 1876425 w 2799397"/>
                <a:gd name="connsiteY171" fmla="*/ 3128963 h 3153727"/>
                <a:gd name="connsiteX172" fmla="*/ 1870710 w 2799397"/>
                <a:gd name="connsiteY172" fmla="*/ 3109913 h 3153727"/>
                <a:gd name="connsiteX173" fmla="*/ 1867852 w 2799397"/>
                <a:gd name="connsiteY173" fmla="*/ 3102293 h 3153727"/>
                <a:gd name="connsiteX174" fmla="*/ 1864995 w 2799397"/>
                <a:gd name="connsiteY174" fmla="*/ 3097530 h 3153727"/>
                <a:gd name="connsiteX175" fmla="*/ 1856422 w 2799397"/>
                <a:gd name="connsiteY175" fmla="*/ 3086100 h 3153727"/>
                <a:gd name="connsiteX176" fmla="*/ 1846897 w 2799397"/>
                <a:gd name="connsiteY176" fmla="*/ 3075623 h 3153727"/>
                <a:gd name="connsiteX177" fmla="*/ 1838325 w 2799397"/>
                <a:gd name="connsiteY177" fmla="*/ 3070860 h 3153727"/>
                <a:gd name="connsiteX178" fmla="*/ 1824990 w 2799397"/>
                <a:gd name="connsiteY178" fmla="*/ 3066098 h 3153727"/>
                <a:gd name="connsiteX179" fmla="*/ 1814513 w 2799397"/>
                <a:gd name="connsiteY179" fmla="*/ 3060383 h 3153727"/>
                <a:gd name="connsiteX180" fmla="*/ 1809750 w 2799397"/>
                <a:gd name="connsiteY180" fmla="*/ 3045143 h 3153727"/>
                <a:gd name="connsiteX181" fmla="*/ 1807845 w 2799397"/>
                <a:gd name="connsiteY181" fmla="*/ 3029903 h 3153727"/>
                <a:gd name="connsiteX182" fmla="*/ 1807845 w 2799397"/>
                <a:gd name="connsiteY182" fmla="*/ 3017520 h 3153727"/>
                <a:gd name="connsiteX183" fmla="*/ 1803082 w 2799397"/>
                <a:gd name="connsiteY183" fmla="*/ 3001328 h 3153727"/>
                <a:gd name="connsiteX184" fmla="*/ 1793557 w 2799397"/>
                <a:gd name="connsiteY184" fmla="*/ 2985135 h 3153727"/>
                <a:gd name="connsiteX185" fmla="*/ 1726882 w 2799397"/>
                <a:gd name="connsiteY185" fmla="*/ 2953703 h 3153727"/>
                <a:gd name="connsiteX186" fmla="*/ 1722120 w 2799397"/>
                <a:gd name="connsiteY186" fmla="*/ 2945130 h 3153727"/>
                <a:gd name="connsiteX187" fmla="*/ 1713547 w 2799397"/>
                <a:gd name="connsiteY187" fmla="*/ 2944178 h 3153727"/>
                <a:gd name="connsiteX188" fmla="*/ 1689735 w 2799397"/>
                <a:gd name="connsiteY188" fmla="*/ 2954655 h 3153727"/>
                <a:gd name="connsiteX189" fmla="*/ 1679257 w 2799397"/>
                <a:gd name="connsiteY189" fmla="*/ 2954655 h 3153727"/>
                <a:gd name="connsiteX190" fmla="*/ 1671638 w 2799397"/>
                <a:gd name="connsiteY190" fmla="*/ 2949893 h 3153727"/>
                <a:gd name="connsiteX191" fmla="*/ 1669732 w 2799397"/>
                <a:gd name="connsiteY191" fmla="*/ 2944178 h 3153727"/>
                <a:gd name="connsiteX192" fmla="*/ 1666875 w 2799397"/>
                <a:gd name="connsiteY192" fmla="*/ 2937510 h 3153727"/>
                <a:gd name="connsiteX193" fmla="*/ 1665923 w 2799397"/>
                <a:gd name="connsiteY193" fmla="*/ 2933700 h 3153727"/>
                <a:gd name="connsiteX194" fmla="*/ 1640205 w 2799397"/>
                <a:gd name="connsiteY194" fmla="*/ 2919413 h 3153727"/>
                <a:gd name="connsiteX195" fmla="*/ 1624013 w 2799397"/>
                <a:gd name="connsiteY195" fmla="*/ 2908935 h 3153727"/>
                <a:gd name="connsiteX196" fmla="*/ 1584007 w 2799397"/>
                <a:gd name="connsiteY196" fmla="*/ 2852738 h 3153727"/>
                <a:gd name="connsiteX197" fmla="*/ 1575435 w 2799397"/>
                <a:gd name="connsiteY197" fmla="*/ 2834640 h 3153727"/>
                <a:gd name="connsiteX198" fmla="*/ 1583055 w 2799397"/>
                <a:gd name="connsiteY198" fmla="*/ 2816543 h 3153727"/>
                <a:gd name="connsiteX199" fmla="*/ 1592580 w 2799397"/>
                <a:gd name="connsiteY199" fmla="*/ 2796540 h 3153727"/>
                <a:gd name="connsiteX200" fmla="*/ 1610677 w 2799397"/>
                <a:gd name="connsiteY200" fmla="*/ 2773680 h 3153727"/>
                <a:gd name="connsiteX201" fmla="*/ 1612582 w 2799397"/>
                <a:gd name="connsiteY201" fmla="*/ 2770823 h 3153727"/>
                <a:gd name="connsiteX202" fmla="*/ 1616392 w 2799397"/>
                <a:gd name="connsiteY202" fmla="*/ 2766060 h 3153727"/>
                <a:gd name="connsiteX203" fmla="*/ 1621155 w 2799397"/>
                <a:gd name="connsiteY203" fmla="*/ 2756535 h 3153727"/>
                <a:gd name="connsiteX204" fmla="*/ 1654492 w 2799397"/>
                <a:gd name="connsiteY204" fmla="*/ 2741295 h 3153727"/>
                <a:gd name="connsiteX205" fmla="*/ 1664970 w 2799397"/>
                <a:gd name="connsiteY205" fmla="*/ 2733675 h 3153727"/>
                <a:gd name="connsiteX206" fmla="*/ 1674495 w 2799397"/>
                <a:gd name="connsiteY206" fmla="*/ 2724150 h 3153727"/>
                <a:gd name="connsiteX207" fmla="*/ 1682115 w 2799397"/>
                <a:gd name="connsiteY207" fmla="*/ 2713673 h 3153727"/>
                <a:gd name="connsiteX208" fmla="*/ 1708785 w 2799397"/>
                <a:gd name="connsiteY208" fmla="*/ 2660333 h 3153727"/>
                <a:gd name="connsiteX209" fmla="*/ 1716405 w 2799397"/>
                <a:gd name="connsiteY209" fmla="*/ 2653665 h 3153727"/>
                <a:gd name="connsiteX210" fmla="*/ 1722120 w 2799397"/>
                <a:gd name="connsiteY210" fmla="*/ 2652713 h 3153727"/>
                <a:gd name="connsiteX211" fmla="*/ 1725930 w 2799397"/>
                <a:gd name="connsiteY211" fmla="*/ 2649855 h 3153727"/>
                <a:gd name="connsiteX212" fmla="*/ 1729740 w 2799397"/>
                <a:gd name="connsiteY212" fmla="*/ 2646998 h 3153727"/>
                <a:gd name="connsiteX213" fmla="*/ 1733550 w 2799397"/>
                <a:gd name="connsiteY213" fmla="*/ 2646045 h 3153727"/>
                <a:gd name="connsiteX214" fmla="*/ 1749743 w 2799397"/>
                <a:gd name="connsiteY214" fmla="*/ 2644140 h 3153727"/>
                <a:gd name="connsiteX215" fmla="*/ 1750695 w 2799397"/>
                <a:gd name="connsiteY215" fmla="*/ 2642235 h 3153727"/>
                <a:gd name="connsiteX216" fmla="*/ 1747838 w 2799397"/>
                <a:gd name="connsiteY216" fmla="*/ 2637473 h 3153727"/>
                <a:gd name="connsiteX217" fmla="*/ 1739265 w 2799397"/>
                <a:gd name="connsiteY217" fmla="*/ 2626043 h 3153727"/>
                <a:gd name="connsiteX218" fmla="*/ 1723072 w 2799397"/>
                <a:gd name="connsiteY218" fmla="*/ 2609850 h 3153727"/>
                <a:gd name="connsiteX219" fmla="*/ 1717357 w 2799397"/>
                <a:gd name="connsiteY219" fmla="*/ 2599373 h 3153727"/>
                <a:gd name="connsiteX220" fmla="*/ 1716405 w 2799397"/>
                <a:gd name="connsiteY220" fmla="*/ 2596515 h 3153727"/>
                <a:gd name="connsiteX221" fmla="*/ 1716405 w 2799397"/>
                <a:gd name="connsiteY221" fmla="*/ 2594610 h 3153727"/>
                <a:gd name="connsiteX222" fmla="*/ 1719263 w 2799397"/>
                <a:gd name="connsiteY222" fmla="*/ 2593658 h 3153727"/>
                <a:gd name="connsiteX223" fmla="*/ 1724025 w 2799397"/>
                <a:gd name="connsiteY223" fmla="*/ 2588895 h 3153727"/>
                <a:gd name="connsiteX224" fmla="*/ 1733550 w 2799397"/>
                <a:gd name="connsiteY224" fmla="*/ 2562225 h 3153727"/>
                <a:gd name="connsiteX225" fmla="*/ 1719263 w 2799397"/>
                <a:gd name="connsiteY225" fmla="*/ 2547938 h 3153727"/>
                <a:gd name="connsiteX226" fmla="*/ 1716405 w 2799397"/>
                <a:gd name="connsiteY226" fmla="*/ 2533650 h 3153727"/>
                <a:gd name="connsiteX227" fmla="*/ 1716405 w 2799397"/>
                <a:gd name="connsiteY227" fmla="*/ 2527935 h 3153727"/>
                <a:gd name="connsiteX228" fmla="*/ 1717357 w 2799397"/>
                <a:gd name="connsiteY228" fmla="*/ 2520315 h 3153727"/>
                <a:gd name="connsiteX229" fmla="*/ 1719263 w 2799397"/>
                <a:gd name="connsiteY229" fmla="*/ 2513648 h 3153727"/>
                <a:gd name="connsiteX230" fmla="*/ 1724025 w 2799397"/>
                <a:gd name="connsiteY230" fmla="*/ 2507933 h 3153727"/>
                <a:gd name="connsiteX231" fmla="*/ 1733550 w 2799397"/>
                <a:gd name="connsiteY231" fmla="*/ 2502218 h 3153727"/>
                <a:gd name="connsiteX232" fmla="*/ 1752600 w 2799397"/>
                <a:gd name="connsiteY232" fmla="*/ 2499360 h 3153727"/>
                <a:gd name="connsiteX233" fmla="*/ 1764982 w 2799397"/>
                <a:gd name="connsiteY233" fmla="*/ 2499360 h 3153727"/>
                <a:gd name="connsiteX234" fmla="*/ 1776413 w 2799397"/>
                <a:gd name="connsiteY234" fmla="*/ 2502218 h 3153727"/>
                <a:gd name="connsiteX235" fmla="*/ 1786890 w 2799397"/>
                <a:gd name="connsiteY235" fmla="*/ 2511743 h 3153727"/>
                <a:gd name="connsiteX236" fmla="*/ 1799272 w 2799397"/>
                <a:gd name="connsiteY236" fmla="*/ 2520315 h 3153727"/>
                <a:gd name="connsiteX237" fmla="*/ 1811655 w 2799397"/>
                <a:gd name="connsiteY237" fmla="*/ 2524125 h 3153727"/>
                <a:gd name="connsiteX238" fmla="*/ 1876425 w 2799397"/>
                <a:gd name="connsiteY238" fmla="*/ 2525078 h 3153727"/>
                <a:gd name="connsiteX239" fmla="*/ 1883093 w 2799397"/>
                <a:gd name="connsiteY239" fmla="*/ 2512695 h 3153727"/>
                <a:gd name="connsiteX240" fmla="*/ 1895475 w 2799397"/>
                <a:gd name="connsiteY240" fmla="*/ 2472690 h 3153727"/>
                <a:gd name="connsiteX241" fmla="*/ 1905000 w 2799397"/>
                <a:gd name="connsiteY241" fmla="*/ 2463165 h 3153727"/>
                <a:gd name="connsiteX242" fmla="*/ 1917382 w 2799397"/>
                <a:gd name="connsiteY242" fmla="*/ 2448878 h 3153727"/>
                <a:gd name="connsiteX243" fmla="*/ 1932622 w 2799397"/>
                <a:gd name="connsiteY243" fmla="*/ 2402205 h 3153727"/>
                <a:gd name="connsiteX244" fmla="*/ 1933575 w 2799397"/>
                <a:gd name="connsiteY244" fmla="*/ 2393633 h 3153727"/>
                <a:gd name="connsiteX245" fmla="*/ 1939290 w 2799397"/>
                <a:gd name="connsiteY245" fmla="*/ 2384108 h 3153727"/>
                <a:gd name="connsiteX246" fmla="*/ 1944052 w 2799397"/>
                <a:gd name="connsiteY246" fmla="*/ 2380298 h 3153727"/>
                <a:gd name="connsiteX247" fmla="*/ 1948815 w 2799397"/>
                <a:gd name="connsiteY247" fmla="*/ 2378393 h 3153727"/>
                <a:gd name="connsiteX248" fmla="*/ 1954530 w 2799397"/>
                <a:gd name="connsiteY248" fmla="*/ 2379345 h 3153727"/>
                <a:gd name="connsiteX249" fmla="*/ 1983105 w 2799397"/>
                <a:gd name="connsiteY249" fmla="*/ 2385060 h 3153727"/>
                <a:gd name="connsiteX250" fmla="*/ 1990725 w 2799397"/>
                <a:gd name="connsiteY250" fmla="*/ 2386013 h 3153727"/>
                <a:gd name="connsiteX251" fmla="*/ 1991677 w 2799397"/>
                <a:gd name="connsiteY251" fmla="*/ 2377440 h 3153727"/>
                <a:gd name="connsiteX252" fmla="*/ 1988820 w 2799397"/>
                <a:gd name="connsiteY252" fmla="*/ 2368868 h 3153727"/>
                <a:gd name="connsiteX253" fmla="*/ 1987868 w 2799397"/>
                <a:gd name="connsiteY253" fmla="*/ 2353628 h 3153727"/>
                <a:gd name="connsiteX254" fmla="*/ 1987868 w 2799397"/>
                <a:gd name="connsiteY254" fmla="*/ 2335530 h 3153727"/>
                <a:gd name="connsiteX255" fmla="*/ 1988820 w 2799397"/>
                <a:gd name="connsiteY255" fmla="*/ 2316480 h 3153727"/>
                <a:gd name="connsiteX256" fmla="*/ 1991677 w 2799397"/>
                <a:gd name="connsiteY256" fmla="*/ 2298383 h 3153727"/>
                <a:gd name="connsiteX257" fmla="*/ 2005013 w 2799397"/>
                <a:gd name="connsiteY257" fmla="*/ 2252663 h 3153727"/>
                <a:gd name="connsiteX258" fmla="*/ 1978343 w 2799397"/>
                <a:gd name="connsiteY258" fmla="*/ 2260283 h 3153727"/>
                <a:gd name="connsiteX259" fmla="*/ 1810702 w 2799397"/>
                <a:gd name="connsiteY259" fmla="*/ 2248853 h 3153727"/>
                <a:gd name="connsiteX260" fmla="*/ 1755457 w 2799397"/>
                <a:gd name="connsiteY260" fmla="*/ 2235518 h 3153727"/>
                <a:gd name="connsiteX261" fmla="*/ 1736407 w 2799397"/>
                <a:gd name="connsiteY261" fmla="*/ 2224088 h 3153727"/>
                <a:gd name="connsiteX262" fmla="*/ 1717357 w 2799397"/>
                <a:gd name="connsiteY262" fmla="*/ 2208848 h 3153727"/>
                <a:gd name="connsiteX263" fmla="*/ 1709738 w 2799397"/>
                <a:gd name="connsiteY263" fmla="*/ 2186940 h 3153727"/>
                <a:gd name="connsiteX264" fmla="*/ 1704975 w 2799397"/>
                <a:gd name="connsiteY264" fmla="*/ 2167890 h 3153727"/>
                <a:gd name="connsiteX265" fmla="*/ 1692593 w 2799397"/>
                <a:gd name="connsiteY265" fmla="*/ 2093595 h 3153727"/>
                <a:gd name="connsiteX266" fmla="*/ 1687830 w 2799397"/>
                <a:gd name="connsiteY266" fmla="*/ 2076450 h 3153727"/>
                <a:gd name="connsiteX267" fmla="*/ 1681163 w 2799397"/>
                <a:gd name="connsiteY267" fmla="*/ 2075498 h 3153727"/>
                <a:gd name="connsiteX268" fmla="*/ 1664017 w 2799397"/>
                <a:gd name="connsiteY268" fmla="*/ 2101215 h 3153727"/>
                <a:gd name="connsiteX269" fmla="*/ 1645920 w 2799397"/>
                <a:gd name="connsiteY269" fmla="*/ 2108835 h 3153727"/>
                <a:gd name="connsiteX270" fmla="*/ 1622107 w 2799397"/>
                <a:gd name="connsiteY270" fmla="*/ 2113598 h 3153727"/>
                <a:gd name="connsiteX271" fmla="*/ 1548765 w 2799397"/>
                <a:gd name="connsiteY271" fmla="*/ 2116455 h 3153727"/>
                <a:gd name="connsiteX272" fmla="*/ 1529715 w 2799397"/>
                <a:gd name="connsiteY272" fmla="*/ 2124075 h 3153727"/>
                <a:gd name="connsiteX273" fmla="*/ 1519238 w 2799397"/>
                <a:gd name="connsiteY273" fmla="*/ 2129790 h 3153727"/>
                <a:gd name="connsiteX274" fmla="*/ 1502092 w 2799397"/>
                <a:gd name="connsiteY274" fmla="*/ 2194560 h 3153727"/>
                <a:gd name="connsiteX275" fmla="*/ 1489710 w 2799397"/>
                <a:gd name="connsiteY275" fmla="*/ 2206943 h 3153727"/>
                <a:gd name="connsiteX276" fmla="*/ 1340167 w 2799397"/>
                <a:gd name="connsiteY276" fmla="*/ 2188845 h 3153727"/>
                <a:gd name="connsiteX277" fmla="*/ 1316355 w 2799397"/>
                <a:gd name="connsiteY277" fmla="*/ 2180273 h 3153727"/>
                <a:gd name="connsiteX278" fmla="*/ 1308735 w 2799397"/>
                <a:gd name="connsiteY278" fmla="*/ 2164080 h 3153727"/>
                <a:gd name="connsiteX279" fmla="*/ 1307782 w 2799397"/>
                <a:gd name="connsiteY279" fmla="*/ 2116455 h 3153727"/>
                <a:gd name="connsiteX280" fmla="*/ 1304925 w 2799397"/>
                <a:gd name="connsiteY280" fmla="*/ 2091690 h 3153727"/>
                <a:gd name="connsiteX281" fmla="*/ 1293495 w 2799397"/>
                <a:gd name="connsiteY281" fmla="*/ 2074545 h 3153727"/>
                <a:gd name="connsiteX282" fmla="*/ 1283017 w 2799397"/>
                <a:gd name="connsiteY282" fmla="*/ 2065020 h 3153727"/>
                <a:gd name="connsiteX283" fmla="*/ 1272540 w 2799397"/>
                <a:gd name="connsiteY283" fmla="*/ 2062163 h 3153727"/>
                <a:gd name="connsiteX284" fmla="*/ 1261110 w 2799397"/>
                <a:gd name="connsiteY284" fmla="*/ 2065973 h 3153727"/>
                <a:gd name="connsiteX285" fmla="*/ 1250632 w 2799397"/>
                <a:gd name="connsiteY285" fmla="*/ 2075498 h 3153727"/>
                <a:gd name="connsiteX286" fmla="*/ 1241107 w 2799397"/>
                <a:gd name="connsiteY286" fmla="*/ 2089785 h 3153727"/>
                <a:gd name="connsiteX287" fmla="*/ 1207770 w 2799397"/>
                <a:gd name="connsiteY287" fmla="*/ 2158365 h 3153727"/>
                <a:gd name="connsiteX288" fmla="*/ 1168717 w 2799397"/>
                <a:gd name="connsiteY288" fmla="*/ 2217420 h 3153727"/>
                <a:gd name="connsiteX289" fmla="*/ 1102042 w 2799397"/>
                <a:gd name="connsiteY289" fmla="*/ 2240280 h 3153727"/>
                <a:gd name="connsiteX290" fmla="*/ 1102995 w 2799397"/>
                <a:gd name="connsiteY290" fmla="*/ 2225993 h 3153727"/>
                <a:gd name="connsiteX291" fmla="*/ 1082992 w 2799397"/>
                <a:gd name="connsiteY291" fmla="*/ 2205990 h 3153727"/>
                <a:gd name="connsiteX292" fmla="*/ 1070610 w 2799397"/>
                <a:gd name="connsiteY292" fmla="*/ 2184083 h 3153727"/>
                <a:gd name="connsiteX293" fmla="*/ 903922 w 2799397"/>
                <a:gd name="connsiteY293" fmla="*/ 2081213 h 3153727"/>
                <a:gd name="connsiteX294" fmla="*/ 818197 w 2799397"/>
                <a:gd name="connsiteY294" fmla="*/ 2032635 h 3153727"/>
                <a:gd name="connsiteX295" fmla="*/ 745807 w 2799397"/>
                <a:gd name="connsiteY295" fmla="*/ 2004060 h 3153727"/>
                <a:gd name="connsiteX296" fmla="*/ 697230 w 2799397"/>
                <a:gd name="connsiteY296" fmla="*/ 1993582 h 3153727"/>
                <a:gd name="connsiteX297" fmla="*/ 683895 w 2799397"/>
                <a:gd name="connsiteY297" fmla="*/ 1985963 h 3153727"/>
                <a:gd name="connsiteX298" fmla="*/ 608647 w 2799397"/>
                <a:gd name="connsiteY298" fmla="*/ 1853565 h 3153727"/>
                <a:gd name="connsiteX299" fmla="*/ 516255 w 2799397"/>
                <a:gd name="connsiteY299" fmla="*/ 1743075 h 3153727"/>
                <a:gd name="connsiteX300" fmla="*/ 501967 w 2799397"/>
                <a:gd name="connsiteY300" fmla="*/ 1719263 h 3153727"/>
                <a:gd name="connsiteX301" fmla="*/ 484822 w 2799397"/>
                <a:gd name="connsiteY301" fmla="*/ 1678305 h 3153727"/>
                <a:gd name="connsiteX302" fmla="*/ 438150 w 2799397"/>
                <a:gd name="connsiteY302" fmla="*/ 1677353 h 3153727"/>
                <a:gd name="connsiteX303" fmla="*/ 241935 w 2799397"/>
                <a:gd name="connsiteY303" fmla="*/ 1751648 h 3153727"/>
                <a:gd name="connsiteX304" fmla="*/ 4763 w 2799397"/>
                <a:gd name="connsiteY304" fmla="*/ 1424940 h 3153727"/>
                <a:gd name="connsiteX305" fmla="*/ 0 w 2799397"/>
                <a:gd name="connsiteY305" fmla="*/ 1414463 h 3153727"/>
                <a:gd name="connsiteX306" fmla="*/ 0 w 2799397"/>
                <a:gd name="connsiteY306" fmla="*/ 1404938 h 3153727"/>
                <a:gd name="connsiteX307" fmla="*/ 11430 w 2799397"/>
                <a:gd name="connsiteY307" fmla="*/ 1394460 h 3153727"/>
                <a:gd name="connsiteX308" fmla="*/ 130492 w 2799397"/>
                <a:gd name="connsiteY308" fmla="*/ 1326832 h 3153727"/>
                <a:gd name="connsiteX309" fmla="*/ 137160 w 2799397"/>
                <a:gd name="connsiteY309" fmla="*/ 1320165 h 3153727"/>
                <a:gd name="connsiteX310" fmla="*/ 140017 w 2799397"/>
                <a:gd name="connsiteY310" fmla="*/ 1316355 h 3153727"/>
                <a:gd name="connsiteX311" fmla="*/ 128588 w 2799397"/>
                <a:gd name="connsiteY311" fmla="*/ 1292543 h 3153727"/>
                <a:gd name="connsiteX312" fmla="*/ 65722 w 2799397"/>
                <a:gd name="connsiteY312" fmla="*/ 1176338 h 3153727"/>
                <a:gd name="connsiteX313" fmla="*/ 63817 w 2799397"/>
                <a:gd name="connsiteY313" fmla="*/ 1168718 h 3153727"/>
                <a:gd name="connsiteX314" fmla="*/ 63817 w 2799397"/>
                <a:gd name="connsiteY314" fmla="*/ 1160145 h 3153727"/>
                <a:gd name="connsiteX315" fmla="*/ 76200 w 2799397"/>
                <a:gd name="connsiteY315" fmla="*/ 1004888 h 3153727"/>
                <a:gd name="connsiteX316" fmla="*/ 106680 w 2799397"/>
                <a:gd name="connsiteY316" fmla="*/ 933450 h 3153727"/>
                <a:gd name="connsiteX317" fmla="*/ 248602 w 2799397"/>
                <a:gd name="connsiteY317" fmla="*/ 660083 h 3153727"/>
                <a:gd name="connsiteX318" fmla="*/ 399097 w 2799397"/>
                <a:gd name="connsiteY318" fmla="*/ 375285 h 3153727"/>
                <a:gd name="connsiteX319" fmla="*/ 402907 w 2799397"/>
                <a:gd name="connsiteY319" fmla="*/ 365760 h 3153727"/>
                <a:gd name="connsiteX320" fmla="*/ 402907 w 2799397"/>
                <a:gd name="connsiteY320" fmla="*/ 358140 h 3153727"/>
                <a:gd name="connsiteX321" fmla="*/ 394335 w 2799397"/>
                <a:gd name="connsiteY321" fmla="*/ 353378 h 3153727"/>
                <a:gd name="connsiteX322" fmla="*/ 244792 w 2799397"/>
                <a:gd name="connsiteY322" fmla="*/ 312420 h 3153727"/>
                <a:gd name="connsiteX323" fmla="*/ 217170 w 2799397"/>
                <a:gd name="connsiteY323" fmla="*/ 286703 h 3153727"/>
                <a:gd name="connsiteX324" fmla="*/ 157163 w 2799397"/>
                <a:gd name="connsiteY324" fmla="*/ 184785 h 3153727"/>
                <a:gd name="connsiteX325" fmla="*/ 202882 w 2799397"/>
                <a:gd name="connsiteY325" fmla="*/ 176213 h 3153727"/>
                <a:gd name="connsiteX326" fmla="*/ 241935 w 2799397"/>
                <a:gd name="connsiteY326" fmla="*/ 169545 h 3153727"/>
                <a:gd name="connsiteX327" fmla="*/ 312420 w 2799397"/>
                <a:gd name="connsiteY327" fmla="*/ 156210 h 3153727"/>
                <a:gd name="connsiteX328" fmla="*/ 375285 w 2799397"/>
                <a:gd name="connsiteY328" fmla="*/ 144780 h 3153727"/>
                <a:gd name="connsiteX329" fmla="*/ 406717 w 2799397"/>
                <a:gd name="connsiteY329" fmla="*/ 139065 h 3153727"/>
                <a:gd name="connsiteX330" fmla="*/ 457200 w 2799397"/>
                <a:gd name="connsiteY330" fmla="*/ 130492 h 3153727"/>
                <a:gd name="connsiteX331" fmla="*/ 507682 w 2799397"/>
                <a:gd name="connsiteY331" fmla="*/ 121920 h 3153727"/>
                <a:gd name="connsiteX332" fmla="*/ 760095 w 2799397"/>
                <a:gd name="connsiteY332" fmla="*/ 80963 h 3153727"/>
                <a:gd name="connsiteX333" fmla="*/ 810577 w 2799397"/>
                <a:gd name="connsiteY333" fmla="*/ 72390 h 3153727"/>
                <a:gd name="connsiteX334" fmla="*/ 895350 w 2799397"/>
                <a:gd name="connsiteY334" fmla="*/ 80963 h 3153727"/>
                <a:gd name="connsiteX335" fmla="*/ 979170 w 2799397"/>
                <a:gd name="connsiteY335" fmla="*/ 88583 h 3153727"/>
                <a:gd name="connsiteX336" fmla="*/ 1063942 w 2799397"/>
                <a:gd name="connsiteY336" fmla="*/ 96203 h 3153727"/>
                <a:gd name="connsiteX337" fmla="*/ 1147763 w 2799397"/>
                <a:gd name="connsiteY337" fmla="*/ 103822 h 3153727"/>
                <a:gd name="connsiteX338" fmla="*/ 1224915 w 2799397"/>
                <a:gd name="connsiteY338" fmla="*/ 110490 h 3153727"/>
                <a:gd name="connsiteX339" fmla="*/ 1301115 w 2799397"/>
                <a:gd name="connsiteY339" fmla="*/ 117158 h 3153727"/>
                <a:gd name="connsiteX340" fmla="*/ 1378267 w 2799397"/>
                <a:gd name="connsiteY340" fmla="*/ 124778 h 3153727"/>
                <a:gd name="connsiteX341" fmla="*/ 1454467 w 2799397"/>
                <a:gd name="connsiteY341" fmla="*/ 131445 h 3153727"/>
                <a:gd name="connsiteX342" fmla="*/ 1484948 w 2799397"/>
                <a:gd name="connsiteY342" fmla="*/ 134303 h 3153727"/>
                <a:gd name="connsiteX343" fmla="*/ 1503998 w 2799397"/>
                <a:gd name="connsiteY343" fmla="*/ 128588 h 3153727"/>
                <a:gd name="connsiteX344" fmla="*/ 1560195 w 2799397"/>
                <a:gd name="connsiteY344" fmla="*/ 98108 h 3153727"/>
                <a:gd name="connsiteX345" fmla="*/ 1613535 w 2799397"/>
                <a:gd name="connsiteY345" fmla="*/ 68580 h 3153727"/>
                <a:gd name="connsiteX346" fmla="*/ 1668780 w 2799397"/>
                <a:gd name="connsiteY346" fmla="*/ 37147 h 3153727"/>
                <a:gd name="connsiteX347" fmla="*/ 1722120 w 2799397"/>
                <a:gd name="connsiteY347" fmla="*/ 7620 h 3153727"/>
                <a:gd name="connsiteX348" fmla="*/ 1732597 w 2799397"/>
                <a:gd name="connsiteY348" fmla="*/ 3810 h 3153727"/>
                <a:gd name="connsiteX349" fmla="*/ 1742122 w 2799397"/>
                <a:gd name="connsiteY349" fmla="*/ 0 h 3153727"/>
                <a:gd name="connsiteX350" fmla="*/ 1760220 w 2799397"/>
                <a:gd name="connsiteY350" fmla="*/ 2858 h 3153727"/>
                <a:gd name="connsiteX351" fmla="*/ 1768793 w 2799397"/>
                <a:gd name="connsiteY351" fmla="*/ 11430 h 3153727"/>
                <a:gd name="connsiteX352" fmla="*/ 1778318 w 2799397"/>
                <a:gd name="connsiteY352" fmla="*/ 19050 h 3153727"/>
                <a:gd name="connsiteX353" fmla="*/ 1838325 w 2799397"/>
                <a:gd name="connsiteY353" fmla="*/ 97155 h 3153727"/>
                <a:gd name="connsiteX354" fmla="*/ 1897380 w 2799397"/>
                <a:gd name="connsiteY354" fmla="*/ 175260 h 3153727"/>
                <a:gd name="connsiteX355" fmla="*/ 1925002 w 2799397"/>
                <a:gd name="connsiteY355" fmla="*/ 204788 h 3153727"/>
                <a:gd name="connsiteX356" fmla="*/ 1952625 w 2799397"/>
                <a:gd name="connsiteY356" fmla="*/ 233363 h 3153727"/>
                <a:gd name="connsiteX357" fmla="*/ 2009775 w 2799397"/>
                <a:gd name="connsiteY357" fmla="*/ 269558 h 3153727"/>
                <a:gd name="connsiteX358" fmla="*/ 2066925 w 2799397"/>
                <a:gd name="connsiteY358" fmla="*/ 304800 h 3153727"/>
                <a:gd name="connsiteX359" fmla="*/ 2088832 w 2799397"/>
                <a:gd name="connsiteY359" fmla="*/ 324803 h 3153727"/>
                <a:gd name="connsiteX360" fmla="*/ 2135505 w 2799397"/>
                <a:gd name="connsiteY360" fmla="*/ 421958 h 3153727"/>
                <a:gd name="connsiteX361" fmla="*/ 2165985 w 2799397"/>
                <a:gd name="connsiteY361" fmla="*/ 483870 h 3153727"/>
                <a:gd name="connsiteX362" fmla="*/ 2206943 w 2799397"/>
                <a:gd name="connsiteY362" fmla="*/ 569595 h 3153727"/>
                <a:gd name="connsiteX363" fmla="*/ 2243138 w 2799397"/>
                <a:gd name="connsiteY363" fmla="*/ 642938 h 3153727"/>
                <a:gd name="connsiteX364" fmla="*/ 2252663 w 2799397"/>
                <a:gd name="connsiteY364" fmla="*/ 643890 h 3153727"/>
                <a:gd name="connsiteX365" fmla="*/ 2332672 w 2799397"/>
                <a:gd name="connsiteY365" fmla="*/ 601028 h 3153727"/>
                <a:gd name="connsiteX366" fmla="*/ 2411730 w 2799397"/>
                <a:gd name="connsiteY366" fmla="*/ 557213 h 3153727"/>
                <a:gd name="connsiteX367" fmla="*/ 2400300 w 2799397"/>
                <a:gd name="connsiteY367" fmla="*/ 744855 h 3153727"/>
                <a:gd name="connsiteX368" fmla="*/ 2387918 w 2799397"/>
                <a:gd name="connsiteY368" fmla="*/ 931545 h 3153727"/>
                <a:gd name="connsiteX369" fmla="*/ 2385060 w 2799397"/>
                <a:gd name="connsiteY369" fmla="*/ 971550 h 3153727"/>
                <a:gd name="connsiteX370" fmla="*/ 2380297 w 2799397"/>
                <a:gd name="connsiteY370" fmla="*/ 984885 h 3153727"/>
                <a:gd name="connsiteX371" fmla="*/ 2366963 w 2799397"/>
                <a:gd name="connsiteY371" fmla="*/ 989647 h 3153727"/>
                <a:gd name="connsiteX372" fmla="*/ 2364105 w 2799397"/>
                <a:gd name="connsiteY372" fmla="*/ 1000125 h 3153727"/>
                <a:gd name="connsiteX373" fmla="*/ 2361247 w 2799397"/>
                <a:gd name="connsiteY373" fmla="*/ 1145857 h 3153727"/>
                <a:gd name="connsiteX374" fmla="*/ 2359343 w 2799397"/>
                <a:gd name="connsiteY374" fmla="*/ 1290638 h 3153727"/>
                <a:gd name="connsiteX375" fmla="*/ 2361247 w 2799397"/>
                <a:gd name="connsiteY375" fmla="*/ 1299210 h 3153727"/>
                <a:gd name="connsiteX376" fmla="*/ 2366010 w 2799397"/>
                <a:gd name="connsiteY376" fmla="*/ 1303020 h 3153727"/>
                <a:gd name="connsiteX377" fmla="*/ 2432685 w 2799397"/>
                <a:gd name="connsiteY377" fmla="*/ 1303020 h 3153727"/>
                <a:gd name="connsiteX378" fmla="*/ 2492693 w 2799397"/>
                <a:gd name="connsiteY378" fmla="*/ 1303020 h 3153727"/>
                <a:gd name="connsiteX379" fmla="*/ 2553652 w 2799397"/>
                <a:gd name="connsiteY379" fmla="*/ 1303973 h 3153727"/>
                <a:gd name="connsiteX380" fmla="*/ 2620327 w 2799397"/>
                <a:gd name="connsiteY380" fmla="*/ 1303973 h 3153727"/>
                <a:gd name="connsiteX381" fmla="*/ 2624138 w 2799397"/>
                <a:gd name="connsiteY381" fmla="*/ 1303020 h 3153727"/>
                <a:gd name="connsiteX382" fmla="*/ 2628900 w 2799397"/>
                <a:gd name="connsiteY382" fmla="*/ 1303973 h 3153727"/>
                <a:gd name="connsiteX383" fmla="*/ 2632710 w 2799397"/>
                <a:gd name="connsiteY383" fmla="*/ 1303973 h 3153727"/>
                <a:gd name="connsiteX384" fmla="*/ 2635568 w 2799397"/>
                <a:gd name="connsiteY384" fmla="*/ 1305878 h 3153727"/>
                <a:gd name="connsiteX385" fmla="*/ 2645093 w 2799397"/>
                <a:gd name="connsiteY385" fmla="*/ 1400175 h 3153727"/>
                <a:gd name="connsiteX386" fmla="*/ 2654618 w 2799397"/>
                <a:gd name="connsiteY386" fmla="*/ 1493520 h 3153727"/>
                <a:gd name="connsiteX387" fmla="*/ 2671763 w 2799397"/>
                <a:gd name="connsiteY387" fmla="*/ 1584960 h 3153727"/>
                <a:gd name="connsiteX388" fmla="*/ 2689860 w 2799397"/>
                <a:gd name="connsiteY388" fmla="*/ 1676400 h 3153727"/>
                <a:gd name="connsiteX389" fmla="*/ 2713672 w 2799397"/>
                <a:gd name="connsiteY389" fmla="*/ 1785938 h 3153727"/>
                <a:gd name="connsiteX390" fmla="*/ 2737485 w 2799397"/>
                <a:gd name="connsiteY390" fmla="*/ 1893570 h 3153727"/>
                <a:gd name="connsiteX391" fmla="*/ 2749868 w 2799397"/>
                <a:gd name="connsiteY391" fmla="*/ 1908810 h 3153727"/>
                <a:gd name="connsiteX392" fmla="*/ 2762250 w 2799397"/>
                <a:gd name="connsiteY392" fmla="*/ 1924050 h 3153727"/>
                <a:gd name="connsiteX393" fmla="*/ 2775585 w 2799397"/>
                <a:gd name="connsiteY393" fmla="*/ 1927860 h 315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2799397" h="3153727">
                  <a:moveTo>
                    <a:pt x="2775585" y="1927860"/>
                  </a:moveTo>
                  <a:lnTo>
                    <a:pt x="2775585" y="1930718"/>
                  </a:lnTo>
                  <a:lnTo>
                    <a:pt x="2707958" y="1958340"/>
                  </a:lnTo>
                  <a:lnTo>
                    <a:pt x="2703195" y="1969770"/>
                  </a:lnTo>
                  <a:lnTo>
                    <a:pt x="2696527" y="1978343"/>
                  </a:lnTo>
                  <a:lnTo>
                    <a:pt x="2705100" y="2081213"/>
                  </a:lnTo>
                  <a:lnTo>
                    <a:pt x="2706052" y="2085023"/>
                  </a:lnTo>
                  <a:lnTo>
                    <a:pt x="2707958" y="2087880"/>
                  </a:lnTo>
                  <a:lnTo>
                    <a:pt x="2710815" y="2094548"/>
                  </a:lnTo>
                  <a:lnTo>
                    <a:pt x="2715577" y="2100263"/>
                  </a:lnTo>
                  <a:lnTo>
                    <a:pt x="2719388" y="2102168"/>
                  </a:lnTo>
                  <a:lnTo>
                    <a:pt x="2727008" y="2106930"/>
                  </a:lnTo>
                  <a:lnTo>
                    <a:pt x="2776538" y="2120265"/>
                  </a:lnTo>
                  <a:lnTo>
                    <a:pt x="2779395" y="2123123"/>
                  </a:lnTo>
                  <a:lnTo>
                    <a:pt x="2781300" y="2125980"/>
                  </a:lnTo>
                  <a:lnTo>
                    <a:pt x="2783205" y="2128838"/>
                  </a:lnTo>
                  <a:lnTo>
                    <a:pt x="2783205" y="2134553"/>
                  </a:lnTo>
                  <a:lnTo>
                    <a:pt x="2783205" y="2141220"/>
                  </a:lnTo>
                  <a:lnTo>
                    <a:pt x="2781300" y="2154555"/>
                  </a:lnTo>
                  <a:lnTo>
                    <a:pt x="2781300" y="2166938"/>
                  </a:lnTo>
                  <a:lnTo>
                    <a:pt x="2782252" y="2170748"/>
                  </a:lnTo>
                  <a:lnTo>
                    <a:pt x="2787015" y="2183130"/>
                  </a:lnTo>
                  <a:lnTo>
                    <a:pt x="2799397" y="2205038"/>
                  </a:lnTo>
                  <a:lnTo>
                    <a:pt x="2784158" y="2244090"/>
                  </a:lnTo>
                  <a:lnTo>
                    <a:pt x="2699385" y="2408873"/>
                  </a:lnTo>
                  <a:lnTo>
                    <a:pt x="2688908" y="2398395"/>
                  </a:lnTo>
                  <a:lnTo>
                    <a:pt x="2682240" y="2389823"/>
                  </a:lnTo>
                  <a:lnTo>
                    <a:pt x="2680335" y="2386965"/>
                  </a:lnTo>
                  <a:lnTo>
                    <a:pt x="2679383" y="2384108"/>
                  </a:lnTo>
                  <a:lnTo>
                    <a:pt x="2678430" y="2381250"/>
                  </a:lnTo>
                  <a:lnTo>
                    <a:pt x="2678430" y="2377440"/>
                  </a:lnTo>
                  <a:lnTo>
                    <a:pt x="2682240" y="2366010"/>
                  </a:lnTo>
                  <a:lnTo>
                    <a:pt x="2682240" y="2359343"/>
                  </a:lnTo>
                  <a:lnTo>
                    <a:pt x="2681288" y="2356485"/>
                  </a:lnTo>
                  <a:lnTo>
                    <a:pt x="2680335" y="2353628"/>
                  </a:lnTo>
                  <a:lnTo>
                    <a:pt x="2661285" y="2331720"/>
                  </a:lnTo>
                  <a:lnTo>
                    <a:pt x="2645093" y="2317433"/>
                  </a:lnTo>
                  <a:lnTo>
                    <a:pt x="2639377" y="2314575"/>
                  </a:lnTo>
                  <a:lnTo>
                    <a:pt x="2634615" y="2313623"/>
                  </a:lnTo>
                  <a:lnTo>
                    <a:pt x="2628900" y="2315528"/>
                  </a:lnTo>
                  <a:lnTo>
                    <a:pt x="2588895" y="2343150"/>
                  </a:lnTo>
                  <a:lnTo>
                    <a:pt x="2576513" y="2348865"/>
                  </a:lnTo>
                  <a:lnTo>
                    <a:pt x="2565083" y="2350770"/>
                  </a:lnTo>
                  <a:lnTo>
                    <a:pt x="2556510" y="2348865"/>
                  </a:lnTo>
                  <a:lnTo>
                    <a:pt x="2546033" y="2345055"/>
                  </a:lnTo>
                  <a:lnTo>
                    <a:pt x="2536508" y="2339340"/>
                  </a:lnTo>
                  <a:lnTo>
                    <a:pt x="2525077" y="2330768"/>
                  </a:lnTo>
                  <a:lnTo>
                    <a:pt x="2516505" y="2326958"/>
                  </a:lnTo>
                  <a:lnTo>
                    <a:pt x="2508885" y="2326005"/>
                  </a:lnTo>
                  <a:lnTo>
                    <a:pt x="2501265" y="2327910"/>
                  </a:lnTo>
                  <a:lnTo>
                    <a:pt x="2494597" y="2333625"/>
                  </a:lnTo>
                  <a:lnTo>
                    <a:pt x="2487930" y="2340293"/>
                  </a:lnTo>
                  <a:lnTo>
                    <a:pt x="2483168" y="2348865"/>
                  </a:lnTo>
                  <a:lnTo>
                    <a:pt x="2478405" y="2358390"/>
                  </a:lnTo>
                  <a:lnTo>
                    <a:pt x="2471738" y="2378393"/>
                  </a:lnTo>
                  <a:lnTo>
                    <a:pt x="2469833" y="2389823"/>
                  </a:lnTo>
                  <a:lnTo>
                    <a:pt x="2469833" y="2401253"/>
                  </a:lnTo>
                  <a:lnTo>
                    <a:pt x="2474595" y="2414588"/>
                  </a:lnTo>
                  <a:lnTo>
                    <a:pt x="2478405" y="2420303"/>
                  </a:lnTo>
                  <a:lnTo>
                    <a:pt x="2481263" y="2426018"/>
                  </a:lnTo>
                  <a:lnTo>
                    <a:pt x="2480310" y="2431733"/>
                  </a:lnTo>
                  <a:lnTo>
                    <a:pt x="2476500" y="2440305"/>
                  </a:lnTo>
                  <a:lnTo>
                    <a:pt x="2472690" y="2444115"/>
                  </a:lnTo>
                  <a:lnTo>
                    <a:pt x="2461260" y="2448878"/>
                  </a:lnTo>
                  <a:lnTo>
                    <a:pt x="2458402" y="2453640"/>
                  </a:lnTo>
                  <a:lnTo>
                    <a:pt x="2458402" y="2459355"/>
                  </a:lnTo>
                  <a:lnTo>
                    <a:pt x="2465070" y="2476500"/>
                  </a:lnTo>
                  <a:lnTo>
                    <a:pt x="2466975" y="2502218"/>
                  </a:lnTo>
                  <a:lnTo>
                    <a:pt x="2463165" y="2518410"/>
                  </a:lnTo>
                  <a:lnTo>
                    <a:pt x="2455545" y="2534603"/>
                  </a:lnTo>
                  <a:lnTo>
                    <a:pt x="2454593" y="2539365"/>
                  </a:lnTo>
                  <a:lnTo>
                    <a:pt x="2455545" y="2544128"/>
                  </a:lnTo>
                  <a:lnTo>
                    <a:pt x="2458402" y="2547938"/>
                  </a:lnTo>
                  <a:lnTo>
                    <a:pt x="2466022" y="2555558"/>
                  </a:lnTo>
                  <a:lnTo>
                    <a:pt x="2466022" y="2562225"/>
                  </a:lnTo>
                  <a:lnTo>
                    <a:pt x="2463165" y="2566988"/>
                  </a:lnTo>
                  <a:lnTo>
                    <a:pt x="2448877" y="2586990"/>
                  </a:lnTo>
                  <a:lnTo>
                    <a:pt x="2444115" y="2596515"/>
                  </a:lnTo>
                  <a:lnTo>
                    <a:pt x="2441258" y="2606040"/>
                  </a:lnTo>
                  <a:lnTo>
                    <a:pt x="2436495" y="2622233"/>
                  </a:lnTo>
                  <a:lnTo>
                    <a:pt x="2422208" y="2656523"/>
                  </a:lnTo>
                  <a:lnTo>
                    <a:pt x="2421255" y="2661285"/>
                  </a:lnTo>
                  <a:lnTo>
                    <a:pt x="2422208" y="2666048"/>
                  </a:lnTo>
                  <a:lnTo>
                    <a:pt x="2425065" y="2667000"/>
                  </a:lnTo>
                  <a:lnTo>
                    <a:pt x="2428875" y="2667000"/>
                  </a:lnTo>
                  <a:lnTo>
                    <a:pt x="2439352" y="2665095"/>
                  </a:lnTo>
                  <a:lnTo>
                    <a:pt x="2444115" y="2665095"/>
                  </a:lnTo>
                  <a:lnTo>
                    <a:pt x="2448877" y="2666048"/>
                  </a:lnTo>
                  <a:lnTo>
                    <a:pt x="2453640" y="2667953"/>
                  </a:lnTo>
                  <a:lnTo>
                    <a:pt x="2456497" y="2672715"/>
                  </a:lnTo>
                  <a:lnTo>
                    <a:pt x="2458402" y="2676525"/>
                  </a:lnTo>
                  <a:lnTo>
                    <a:pt x="2458402" y="2682240"/>
                  </a:lnTo>
                  <a:lnTo>
                    <a:pt x="2455545" y="2688908"/>
                  </a:lnTo>
                  <a:lnTo>
                    <a:pt x="2449830" y="2694623"/>
                  </a:lnTo>
                  <a:lnTo>
                    <a:pt x="2414588" y="2727960"/>
                  </a:lnTo>
                  <a:lnTo>
                    <a:pt x="2407920" y="2731770"/>
                  </a:lnTo>
                  <a:lnTo>
                    <a:pt x="2288858" y="2756535"/>
                  </a:lnTo>
                  <a:lnTo>
                    <a:pt x="2265045" y="2751773"/>
                  </a:lnTo>
                  <a:lnTo>
                    <a:pt x="2241233" y="2736533"/>
                  </a:lnTo>
                  <a:lnTo>
                    <a:pt x="2229802" y="2740343"/>
                  </a:lnTo>
                  <a:lnTo>
                    <a:pt x="2219325" y="2734628"/>
                  </a:lnTo>
                  <a:lnTo>
                    <a:pt x="2208847" y="2727008"/>
                  </a:lnTo>
                  <a:lnTo>
                    <a:pt x="2185988" y="2718435"/>
                  </a:lnTo>
                  <a:lnTo>
                    <a:pt x="2177415" y="2708910"/>
                  </a:lnTo>
                  <a:lnTo>
                    <a:pt x="2163127" y="2688908"/>
                  </a:lnTo>
                  <a:lnTo>
                    <a:pt x="2157413" y="2687955"/>
                  </a:lnTo>
                  <a:lnTo>
                    <a:pt x="2155508" y="2687003"/>
                  </a:lnTo>
                  <a:lnTo>
                    <a:pt x="2145030" y="2685098"/>
                  </a:lnTo>
                  <a:lnTo>
                    <a:pt x="2094547" y="2662238"/>
                  </a:lnTo>
                  <a:lnTo>
                    <a:pt x="2085975" y="2662238"/>
                  </a:lnTo>
                  <a:lnTo>
                    <a:pt x="2082165" y="2664143"/>
                  </a:lnTo>
                  <a:lnTo>
                    <a:pt x="2079307" y="2667000"/>
                  </a:lnTo>
                  <a:lnTo>
                    <a:pt x="2076450" y="2674620"/>
                  </a:lnTo>
                  <a:lnTo>
                    <a:pt x="2074545" y="2679383"/>
                  </a:lnTo>
                  <a:lnTo>
                    <a:pt x="2073593" y="2682240"/>
                  </a:lnTo>
                  <a:lnTo>
                    <a:pt x="2074545" y="2691765"/>
                  </a:lnTo>
                  <a:lnTo>
                    <a:pt x="2072640" y="2706053"/>
                  </a:lnTo>
                  <a:lnTo>
                    <a:pt x="2072640" y="2709863"/>
                  </a:lnTo>
                  <a:lnTo>
                    <a:pt x="2071688" y="2713673"/>
                  </a:lnTo>
                  <a:lnTo>
                    <a:pt x="2069782" y="2715578"/>
                  </a:lnTo>
                  <a:lnTo>
                    <a:pt x="2068830" y="2719388"/>
                  </a:lnTo>
                  <a:lnTo>
                    <a:pt x="2054543" y="2740343"/>
                  </a:lnTo>
                  <a:lnTo>
                    <a:pt x="2053590" y="2745105"/>
                  </a:lnTo>
                  <a:lnTo>
                    <a:pt x="2055495" y="2747963"/>
                  </a:lnTo>
                  <a:lnTo>
                    <a:pt x="2059305" y="2747963"/>
                  </a:lnTo>
                  <a:lnTo>
                    <a:pt x="2063115" y="2748915"/>
                  </a:lnTo>
                  <a:lnTo>
                    <a:pt x="2065972" y="2750820"/>
                  </a:lnTo>
                  <a:lnTo>
                    <a:pt x="2068830" y="2753678"/>
                  </a:lnTo>
                  <a:lnTo>
                    <a:pt x="2069782" y="2757488"/>
                  </a:lnTo>
                  <a:lnTo>
                    <a:pt x="2068830" y="2761298"/>
                  </a:lnTo>
                  <a:lnTo>
                    <a:pt x="2066925" y="2767013"/>
                  </a:lnTo>
                  <a:lnTo>
                    <a:pt x="2058352" y="2786063"/>
                  </a:lnTo>
                  <a:lnTo>
                    <a:pt x="2056447" y="2790825"/>
                  </a:lnTo>
                  <a:lnTo>
                    <a:pt x="2046922" y="2827973"/>
                  </a:lnTo>
                  <a:lnTo>
                    <a:pt x="2043113" y="2836545"/>
                  </a:lnTo>
                  <a:lnTo>
                    <a:pt x="2038350" y="2839403"/>
                  </a:lnTo>
                  <a:lnTo>
                    <a:pt x="2031682" y="2842260"/>
                  </a:lnTo>
                  <a:lnTo>
                    <a:pt x="2015490" y="2842260"/>
                  </a:lnTo>
                  <a:lnTo>
                    <a:pt x="2000250" y="2840355"/>
                  </a:lnTo>
                  <a:lnTo>
                    <a:pt x="1984057" y="2832735"/>
                  </a:lnTo>
                  <a:lnTo>
                    <a:pt x="1965007" y="2822258"/>
                  </a:lnTo>
                  <a:lnTo>
                    <a:pt x="1961197" y="2821305"/>
                  </a:lnTo>
                  <a:lnTo>
                    <a:pt x="1957388" y="2823210"/>
                  </a:lnTo>
                  <a:lnTo>
                    <a:pt x="1954530" y="2827973"/>
                  </a:lnTo>
                  <a:lnTo>
                    <a:pt x="1953577" y="2832735"/>
                  </a:lnTo>
                  <a:lnTo>
                    <a:pt x="1951672" y="2845118"/>
                  </a:lnTo>
                  <a:lnTo>
                    <a:pt x="1946910" y="2848928"/>
                  </a:lnTo>
                  <a:lnTo>
                    <a:pt x="1942147" y="2852738"/>
                  </a:lnTo>
                  <a:lnTo>
                    <a:pt x="1908810" y="2861310"/>
                  </a:lnTo>
                  <a:lnTo>
                    <a:pt x="1882140" y="2865120"/>
                  </a:lnTo>
                  <a:lnTo>
                    <a:pt x="1876425" y="2866073"/>
                  </a:lnTo>
                  <a:lnTo>
                    <a:pt x="1873568" y="2867978"/>
                  </a:lnTo>
                  <a:lnTo>
                    <a:pt x="1870710" y="2870835"/>
                  </a:lnTo>
                  <a:lnTo>
                    <a:pt x="1869757" y="2874645"/>
                  </a:lnTo>
                  <a:lnTo>
                    <a:pt x="1873568" y="2883218"/>
                  </a:lnTo>
                  <a:lnTo>
                    <a:pt x="1890713" y="2902268"/>
                  </a:lnTo>
                  <a:lnTo>
                    <a:pt x="1901190" y="2911793"/>
                  </a:lnTo>
                  <a:lnTo>
                    <a:pt x="1905952" y="2916555"/>
                  </a:lnTo>
                  <a:lnTo>
                    <a:pt x="1910715" y="2923223"/>
                  </a:lnTo>
                  <a:lnTo>
                    <a:pt x="1926907" y="2984183"/>
                  </a:lnTo>
                  <a:lnTo>
                    <a:pt x="1927860" y="2989898"/>
                  </a:lnTo>
                  <a:lnTo>
                    <a:pt x="1926907" y="3000375"/>
                  </a:lnTo>
                  <a:lnTo>
                    <a:pt x="1925955" y="3007043"/>
                  </a:lnTo>
                  <a:lnTo>
                    <a:pt x="1924050" y="3012758"/>
                  </a:lnTo>
                  <a:lnTo>
                    <a:pt x="1907857" y="3049905"/>
                  </a:lnTo>
                  <a:lnTo>
                    <a:pt x="1907857" y="3053715"/>
                  </a:lnTo>
                  <a:lnTo>
                    <a:pt x="1914525" y="3075623"/>
                  </a:lnTo>
                  <a:lnTo>
                    <a:pt x="1944052" y="3134678"/>
                  </a:lnTo>
                  <a:lnTo>
                    <a:pt x="1933575" y="3141345"/>
                  </a:lnTo>
                  <a:lnTo>
                    <a:pt x="1878330" y="3153728"/>
                  </a:lnTo>
                  <a:lnTo>
                    <a:pt x="1877377" y="3133725"/>
                  </a:lnTo>
                  <a:lnTo>
                    <a:pt x="1876425" y="3128963"/>
                  </a:lnTo>
                  <a:lnTo>
                    <a:pt x="1870710" y="3109913"/>
                  </a:lnTo>
                  <a:lnTo>
                    <a:pt x="1867852" y="3102293"/>
                  </a:lnTo>
                  <a:lnTo>
                    <a:pt x="1864995" y="3097530"/>
                  </a:lnTo>
                  <a:lnTo>
                    <a:pt x="1856422" y="3086100"/>
                  </a:lnTo>
                  <a:lnTo>
                    <a:pt x="1846897" y="3075623"/>
                  </a:lnTo>
                  <a:lnTo>
                    <a:pt x="1838325" y="3070860"/>
                  </a:lnTo>
                  <a:lnTo>
                    <a:pt x="1824990" y="3066098"/>
                  </a:lnTo>
                  <a:lnTo>
                    <a:pt x="1814513" y="3060383"/>
                  </a:lnTo>
                  <a:lnTo>
                    <a:pt x="1809750" y="3045143"/>
                  </a:lnTo>
                  <a:lnTo>
                    <a:pt x="1807845" y="3029903"/>
                  </a:lnTo>
                  <a:lnTo>
                    <a:pt x="1807845" y="3017520"/>
                  </a:lnTo>
                  <a:lnTo>
                    <a:pt x="1803082" y="3001328"/>
                  </a:lnTo>
                  <a:lnTo>
                    <a:pt x="1793557" y="2985135"/>
                  </a:lnTo>
                  <a:lnTo>
                    <a:pt x="1726882" y="2953703"/>
                  </a:lnTo>
                  <a:lnTo>
                    <a:pt x="1722120" y="2945130"/>
                  </a:lnTo>
                  <a:lnTo>
                    <a:pt x="1713547" y="2944178"/>
                  </a:lnTo>
                  <a:lnTo>
                    <a:pt x="1689735" y="2954655"/>
                  </a:lnTo>
                  <a:lnTo>
                    <a:pt x="1679257" y="2954655"/>
                  </a:lnTo>
                  <a:lnTo>
                    <a:pt x="1671638" y="2949893"/>
                  </a:lnTo>
                  <a:lnTo>
                    <a:pt x="1669732" y="2944178"/>
                  </a:lnTo>
                  <a:lnTo>
                    <a:pt x="1666875" y="2937510"/>
                  </a:lnTo>
                  <a:lnTo>
                    <a:pt x="1665923" y="2933700"/>
                  </a:lnTo>
                  <a:lnTo>
                    <a:pt x="1640205" y="2919413"/>
                  </a:lnTo>
                  <a:lnTo>
                    <a:pt x="1624013" y="2908935"/>
                  </a:lnTo>
                  <a:lnTo>
                    <a:pt x="1584007" y="2852738"/>
                  </a:lnTo>
                  <a:lnTo>
                    <a:pt x="1575435" y="2834640"/>
                  </a:lnTo>
                  <a:lnTo>
                    <a:pt x="1583055" y="2816543"/>
                  </a:lnTo>
                  <a:lnTo>
                    <a:pt x="1592580" y="2796540"/>
                  </a:lnTo>
                  <a:lnTo>
                    <a:pt x="1610677" y="2773680"/>
                  </a:lnTo>
                  <a:lnTo>
                    <a:pt x="1612582" y="2770823"/>
                  </a:lnTo>
                  <a:lnTo>
                    <a:pt x="1616392" y="2766060"/>
                  </a:lnTo>
                  <a:lnTo>
                    <a:pt x="1621155" y="2756535"/>
                  </a:lnTo>
                  <a:lnTo>
                    <a:pt x="1654492" y="2741295"/>
                  </a:lnTo>
                  <a:lnTo>
                    <a:pt x="1664970" y="2733675"/>
                  </a:lnTo>
                  <a:lnTo>
                    <a:pt x="1674495" y="2724150"/>
                  </a:lnTo>
                  <a:lnTo>
                    <a:pt x="1682115" y="2713673"/>
                  </a:lnTo>
                  <a:lnTo>
                    <a:pt x="1708785" y="2660333"/>
                  </a:lnTo>
                  <a:lnTo>
                    <a:pt x="1716405" y="2653665"/>
                  </a:lnTo>
                  <a:lnTo>
                    <a:pt x="1722120" y="2652713"/>
                  </a:lnTo>
                  <a:lnTo>
                    <a:pt x="1725930" y="2649855"/>
                  </a:lnTo>
                  <a:lnTo>
                    <a:pt x="1729740" y="2646998"/>
                  </a:lnTo>
                  <a:lnTo>
                    <a:pt x="1733550" y="2646045"/>
                  </a:lnTo>
                  <a:lnTo>
                    <a:pt x="1749743" y="2644140"/>
                  </a:lnTo>
                  <a:lnTo>
                    <a:pt x="1750695" y="2642235"/>
                  </a:lnTo>
                  <a:lnTo>
                    <a:pt x="1747838" y="2637473"/>
                  </a:lnTo>
                  <a:lnTo>
                    <a:pt x="1739265" y="2626043"/>
                  </a:lnTo>
                  <a:lnTo>
                    <a:pt x="1723072" y="2609850"/>
                  </a:lnTo>
                  <a:lnTo>
                    <a:pt x="1717357" y="2599373"/>
                  </a:lnTo>
                  <a:lnTo>
                    <a:pt x="1716405" y="2596515"/>
                  </a:lnTo>
                  <a:lnTo>
                    <a:pt x="1716405" y="2594610"/>
                  </a:lnTo>
                  <a:lnTo>
                    <a:pt x="1719263" y="2593658"/>
                  </a:lnTo>
                  <a:lnTo>
                    <a:pt x="1724025" y="2588895"/>
                  </a:lnTo>
                  <a:lnTo>
                    <a:pt x="1733550" y="2562225"/>
                  </a:lnTo>
                  <a:lnTo>
                    <a:pt x="1719263" y="2547938"/>
                  </a:lnTo>
                  <a:lnTo>
                    <a:pt x="1716405" y="2533650"/>
                  </a:lnTo>
                  <a:lnTo>
                    <a:pt x="1716405" y="2527935"/>
                  </a:lnTo>
                  <a:lnTo>
                    <a:pt x="1717357" y="2520315"/>
                  </a:lnTo>
                  <a:lnTo>
                    <a:pt x="1719263" y="2513648"/>
                  </a:lnTo>
                  <a:lnTo>
                    <a:pt x="1724025" y="2507933"/>
                  </a:lnTo>
                  <a:lnTo>
                    <a:pt x="1733550" y="2502218"/>
                  </a:lnTo>
                  <a:lnTo>
                    <a:pt x="1752600" y="2499360"/>
                  </a:lnTo>
                  <a:lnTo>
                    <a:pt x="1764982" y="2499360"/>
                  </a:lnTo>
                  <a:lnTo>
                    <a:pt x="1776413" y="2502218"/>
                  </a:lnTo>
                  <a:lnTo>
                    <a:pt x="1786890" y="2511743"/>
                  </a:lnTo>
                  <a:lnTo>
                    <a:pt x="1799272" y="2520315"/>
                  </a:lnTo>
                  <a:lnTo>
                    <a:pt x="1811655" y="2524125"/>
                  </a:lnTo>
                  <a:lnTo>
                    <a:pt x="1876425" y="2525078"/>
                  </a:lnTo>
                  <a:lnTo>
                    <a:pt x="1883093" y="2512695"/>
                  </a:lnTo>
                  <a:lnTo>
                    <a:pt x="1895475" y="2472690"/>
                  </a:lnTo>
                  <a:lnTo>
                    <a:pt x="1905000" y="2463165"/>
                  </a:lnTo>
                  <a:lnTo>
                    <a:pt x="1917382" y="2448878"/>
                  </a:lnTo>
                  <a:lnTo>
                    <a:pt x="1932622" y="2402205"/>
                  </a:lnTo>
                  <a:lnTo>
                    <a:pt x="1933575" y="2393633"/>
                  </a:lnTo>
                  <a:lnTo>
                    <a:pt x="1939290" y="2384108"/>
                  </a:lnTo>
                  <a:lnTo>
                    <a:pt x="1944052" y="2380298"/>
                  </a:lnTo>
                  <a:lnTo>
                    <a:pt x="1948815" y="2378393"/>
                  </a:lnTo>
                  <a:lnTo>
                    <a:pt x="1954530" y="2379345"/>
                  </a:lnTo>
                  <a:lnTo>
                    <a:pt x="1983105" y="2385060"/>
                  </a:lnTo>
                  <a:lnTo>
                    <a:pt x="1990725" y="2386013"/>
                  </a:lnTo>
                  <a:lnTo>
                    <a:pt x="1991677" y="2377440"/>
                  </a:lnTo>
                  <a:lnTo>
                    <a:pt x="1988820" y="2368868"/>
                  </a:lnTo>
                  <a:lnTo>
                    <a:pt x="1987868" y="2353628"/>
                  </a:lnTo>
                  <a:lnTo>
                    <a:pt x="1987868" y="2335530"/>
                  </a:lnTo>
                  <a:lnTo>
                    <a:pt x="1988820" y="2316480"/>
                  </a:lnTo>
                  <a:lnTo>
                    <a:pt x="1991677" y="2298383"/>
                  </a:lnTo>
                  <a:lnTo>
                    <a:pt x="2005013" y="2252663"/>
                  </a:lnTo>
                  <a:lnTo>
                    <a:pt x="1978343" y="2260283"/>
                  </a:lnTo>
                  <a:lnTo>
                    <a:pt x="1810702" y="2248853"/>
                  </a:lnTo>
                  <a:lnTo>
                    <a:pt x="1755457" y="2235518"/>
                  </a:lnTo>
                  <a:lnTo>
                    <a:pt x="1736407" y="2224088"/>
                  </a:lnTo>
                  <a:lnTo>
                    <a:pt x="1717357" y="2208848"/>
                  </a:lnTo>
                  <a:lnTo>
                    <a:pt x="1709738" y="2186940"/>
                  </a:lnTo>
                  <a:lnTo>
                    <a:pt x="1704975" y="2167890"/>
                  </a:lnTo>
                  <a:lnTo>
                    <a:pt x="1692593" y="2093595"/>
                  </a:lnTo>
                  <a:lnTo>
                    <a:pt x="1687830" y="2076450"/>
                  </a:lnTo>
                  <a:lnTo>
                    <a:pt x="1681163" y="2075498"/>
                  </a:lnTo>
                  <a:lnTo>
                    <a:pt x="1664017" y="2101215"/>
                  </a:lnTo>
                  <a:lnTo>
                    <a:pt x="1645920" y="2108835"/>
                  </a:lnTo>
                  <a:lnTo>
                    <a:pt x="1622107" y="2113598"/>
                  </a:lnTo>
                  <a:lnTo>
                    <a:pt x="1548765" y="2116455"/>
                  </a:lnTo>
                  <a:lnTo>
                    <a:pt x="1529715" y="2124075"/>
                  </a:lnTo>
                  <a:lnTo>
                    <a:pt x="1519238" y="2129790"/>
                  </a:lnTo>
                  <a:lnTo>
                    <a:pt x="1502092" y="2194560"/>
                  </a:lnTo>
                  <a:lnTo>
                    <a:pt x="1489710" y="2206943"/>
                  </a:lnTo>
                  <a:lnTo>
                    <a:pt x="1340167" y="2188845"/>
                  </a:lnTo>
                  <a:lnTo>
                    <a:pt x="1316355" y="2180273"/>
                  </a:lnTo>
                  <a:lnTo>
                    <a:pt x="1308735" y="2164080"/>
                  </a:lnTo>
                  <a:lnTo>
                    <a:pt x="1307782" y="2116455"/>
                  </a:lnTo>
                  <a:lnTo>
                    <a:pt x="1304925" y="2091690"/>
                  </a:lnTo>
                  <a:lnTo>
                    <a:pt x="1293495" y="2074545"/>
                  </a:lnTo>
                  <a:lnTo>
                    <a:pt x="1283017" y="2065020"/>
                  </a:lnTo>
                  <a:lnTo>
                    <a:pt x="1272540" y="2062163"/>
                  </a:lnTo>
                  <a:lnTo>
                    <a:pt x="1261110" y="2065973"/>
                  </a:lnTo>
                  <a:lnTo>
                    <a:pt x="1250632" y="2075498"/>
                  </a:lnTo>
                  <a:lnTo>
                    <a:pt x="1241107" y="2089785"/>
                  </a:lnTo>
                  <a:lnTo>
                    <a:pt x="1207770" y="2158365"/>
                  </a:lnTo>
                  <a:lnTo>
                    <a:pt x="1168717" y="2217420"/>
                  </a:lnTo>
                  <a:lnTo>
                    <a:pt x="1102042" y="2240280"/>
                  </a:lnTo>
                  <a:lnTo>
                    <a:pt x="1102995" y="2225993"/>
                  </a:lnTo>
                  <a:lnTo>
                    <a:pt x="1082992" y="2205990"/>
                  </a:lnTo>
                  <a:lnTo>
                    <a:pt x="1070610" y="2184083"/>
                  </a:lnTo>
                  <a:lnTo>
                    <a:pt x="903922" y="2081213"/>
                  </a:lnTo>
                  <a:lnTo>
                    <a:pt x="818197" y="2032635"/>
                  </a:lnTo>
                  <a:lnTo>
                    <a:pt x="745807" y="2004060"/>
                  </a:lnTo>
                  <a:lnTo>
                    <a:pt x="697230" y="1993582"/>
                  </a:lnTo>
                  <a:lnTo>
                    <a:pt x="683895" y="1985963"/>
                  </a:lnTo>
                  <a:lnTo>
                    <a:pt x="608647" y="1853565"/>
                  </a:lnTo>
                  <a:lnTo>
                    <a:pt x="516255" y="1743075"/>
                  </a:lnTo>
                  <a:lnTo>
                    <a:pt x="501967" y="1719263"/>
                  </a:lnTo>
                  <a:lnTo>
                    <a:pt x="484822" y="1678305"/>
                  </a:lnTo>
                  <a:lnTo>
                    <a:pt x="438150" y="1677353"/>
                  </a:lnTo>
                  <a:lnTo>
                    <a:pt x="241935" y="1751648"/>
                  </a:lnTo>
                  <a:lnTo>
                    <a:pt x="4763" y="1424940"/>
                  </a:lnTo>
                  <a:lnTo>
                    <a:pt x="0" y="1414463"/>
                  </a:lnTo>
                  <a:lnTo>
                    <a:pt x="0" y="1404938"/>
                  </a:lnTo>
                  <a:lnTo>
                    <a:pt x="11430" y="1394460"/>
                  </a:lnTo>
                  <a:lnTo>
                    <a:pt x="130492" y="1326832"/>
                  </a:lnTo>
                  <a:lnTo>
                    <a:pt x="137160" y="1320165"/>
                  </a:lnTo>
                  <a:lnTo>
                    <a:pt x="140017" y="1316355"/>
                  </a:lnTo>
                  <a:lnTo>
                    <a:pt x="128588" y="1292543"/>
                  </a:lnTo>
                  <a:lnTo>
                    <a:pt x="65722" y="1176338"/>
                  </a:lnTo>
                  <a:lnTo>
                    <a:pt x="63817" y="1168718"/>
                  </a:lnTo>
                  <a:lnTo>
                    <a:pt x="63817" y="1160145"/>
                  </a:lnTo>
                  <a:lnTo>
                    <a:pt x="76200" y="1004888"/>
                  </a:lnTo>
                  <a:lnTo>
                    <a:pt x="106680" y="933450"/>
                  </a:lnTo>
                  <a:lnTo>
                    <a:pt x="248602" y="660083"/>
                  </a:lnTo>
                  <a:lnTo>
                    <a:pt x="399097" y="375285"/>
                  </a:lnTo>
                  <a:lnTo>
                    <a:pt x="402907" y="365760"/>
                  </a:lnTo>
                  <a:lnTo>
                    <a:pt x="402907" y="358140"/>
                  </a:lnTo>
                  <a:lnTo>
                    <a:pt x="394335" y="353378"/>
                  </a:lnTo>
                  <a:lnTo>
                    <a:pt x="244792" y="312420"/>
                  </a:lnTo>
                  <a:lnTo>
                    <a:pt x="217170" y="286703"/>
                  </a:lnTo>
                  <a:lnTo>
                    <a:pt x="157163" y="184785"/>
                  </a:lnTo>
                  <a:lnTo>
                    <a:pt x="202882" y="176213"/>
                  </a:lnTo>
                  <a:lnTo>
                    <a:pt x="241935" y="169545"/>
                  </a:lnTo>
                  <a:lnTo>
                    <a:pt x="312420" y="156210"/>
                  </a:lnTo>
                  <a:lnTo>
                    <a:pt x="375285" y="144780"/>
                  </a:lnTo>
                  <a:lnTo>
                    <a:pt x="406717" y="139065"/>
                  </a:lnTo>
                  <a:lnTo>
                    <a:pt x="457200" y="130492"/>
                  </a:lnTo>
                  <a:lnTo>
                    <a:pt x="507682" y="121920"/>
                  </a:lnTo>
                  <a:lnTo>
                    <a:pt x="760095" y="80963"/>
                  </a:lnTo>
                  <a:lnTo>
                    <a:pt x="810577" y="72390"/>
                  </a:lnTo>
                  <a:lnTo>
                    <a:pt x="895350" y="80963"/>
                  </a:lnTo>
                  <a:lnTo>
                    <a:pt x="979170" y="88583"/>
                  </a:lnTo>
                  <a:lnTo>
                    <a:pt x="1063942" y="96203"/>
                  </a:lnTo>
                  <a:lnTo>
                    <a:pt x="1147763" y="103822"/>
                  </a:lnTo>
                  <a:lnTo>
                    <a:pt x="1224915" y="110490"/>
                  </a:lnTo>
                  <a:lnTo>
                    <a:pt x="1301115" y="117158"/>
                  </a:lnTo>
                  <a:lnTo>
                    <a:pt x="1378267" y="124778"/>
                  </a:lnTo>
                  <a:lnTo>
                    <a:pt x="1454467" y="131445"/>
                  </a:lnTo>
                  <a:lnTo>
                    <a:pt x="1484948" y="134303"/>
                  </a:lnTo>
                  <a:lnTo>
                    <a:pt x="1503998" y="128588"/>
                  </a:lnTo>
                  <a:lnTo>
                    <a:pt x="1560195" y="98108"/>
                  </a:lnTo>
                  <a:lnTo>
                    <a:pt x="1613535" y="68580"/>
                  </a:lnTo>
                  <a:lnTo>
                    <a:pt x="1668780" y="37147"/>
                  </a:lnTo>
                  <a:lnTo>
                    <a:pt x="1722120" y="7620"/>
                  </a:lnTo>
                  <a:lnTo>
                    <a:pt x="1732597" y="3810"/>
                  </a:lnTo>
                  <a:lnTo>
                    <a:pt x="1742122" y="0"/>
                  </a:lnTo>
                  <a:lnTo>
                    <a:pt x="1760220" y="2858"/>
                  </a:lnTo>
                  <a:lnTo>
                    <a:pt x="1768793" y="11430"/>
                  </a:lnTo>
                  <a:lnTo>
                    <a:pt x="1778318" y="19050"/>
                  </a:lnTo>
                  <a:lnTo>
                    <a:pt x="1838325" y="97155"/>
                  </a:lnTo>
                  <a:lnTo>
                    <a:pt x="1897380" y="175260"/>
                  </a:lnTo>
                  <a:lnTo>
                    <a:pt x="1925002" y="204788"/>
                  </a:lnTo>
                  <a:lnTo>
                    <a:pt x="1952625" y="233363"/>
                  </a:lnTo>
                  <a:lnTo>
                    <a:pt x="2009775" y="269558"/>
                  </a:lnTo>
                  <a:lnTo>
                    <a:pt x="2066925" y="304800"/>
                  </a:lnTo>
                  <a:lnTo>
                    <a:pt x="2088832" y="324803"/>
                  </a:lnTo>
                  <a:lnTo>
                    <a:pt x="2135505" y="421958"/>
                  </a:lnTo>
                  <a:lnTo>
                    <a:pt x="2165985" y="483870"/>
                  </a:lnTo>
                  <a:lnTo>
                    <a:pt x="2206943" y="569595"/>
                  </a:lnTo>
                  <a:lnTo>
                    <a:pt x="2243138" y="642938"/>
                  </a:lnTo>
                  <a:lnTo>
                    <a:pt x="2252663" y="643890"/>
                  </a:lnTo>
                  <a:lnTo>
                    <a:pt x="2332672" y="601028"/>
                  </a:lnTo>
                  <a:lnTo>
                    <a:pt x="2411730" y="557213"/>
                  </a:lnTo>
                  <a:lnTo>
                    <a:pt x="2400300" y="744855"/>
                  </a:lnTo>
                  <a:lnTo>
                    <a:pt x="2387918" y="931545"/>
                  </a:lnTo>
                  <a:lnTo>
                    <a:pt x="2385060" y="971550"/>
                  </a:lnTo>
                  <a:lnTo>
                    <a:pt x="2380297" y="984885"/>
                  </a:lnTo>
                  <a:lnTo>
                    <a:pt x="2366963" y="989647"/>
                  </a:lnTo>
                  <a:lnTo>
                    <a:pt x="2364105" y="1000125"/>
                  </a:lnTo>
                  <a:lnTo>
                    <a:pt x="2361247" y="1145857"/>
                  </a:lnTo>
                  <a:lnTo>
                    <a:pt x="2359343" y="1290638"/>
                  </a:lnTo>
                  <a:lnTo>
                    <a:pt x="2361247" y="1299210"/>
                  </a:lnTo>
                  <a:lnTo>
                    <a:pt x="2366010" y="1303020"/>
                  </a:lnTo>
                  <a:lnTo>
                    <a:pt x="2432685" y="1303020"/>
                  </a:lnTo>
                  <a:lnTo>
                    <a:pt x="2492693" y="1303020"/>
                  </a:lnTo>
                  <a:lnTo>
                    <a:pt x="2553652" y="1303973"/>
                  </a:lnTo>
                  <a:lnTo>
                    <a:pt x="2620327" y="1303973"/>
                  </a:lnTo>
                  <a:lnTo>
                    <a:pt x="2624138" y="1303020"/>
                  </a:lnTo>
                  <a:lnTo>
                    <a:pt x="2628900" y="1303973"/>
                  </a:lnTo>
                  <a:lnTo>
                    <a:pt x="2632710" y="1303973"/>
                  </a:lnTo>
                  <a:lnTo>
                    <a:pt x="2635568" y="1305878"/>
                  </a:lnTo>
                  <a:lnTo>
                    <a:pt x="2645093" y="1400175"/>
                  </a:lnTo>
                  <a:lnTo>
                    <a:pt x="2654618" y="1493520"/>
                  </a:lnTo>
                  <a:lnTo>
                    <a:pt x="2671763" y="1584960"/>
                  </a:lnTo>
                  <a:lnTo>
                    <a:pt x="2689860" y="1676400"/>
                  </a:lnTo>
                  <a:lnTo>
                    <a:pt x="2713672" y="1785938"/>
                  </a:lnTo>
                  <a:lnTo>
                    <a:pt x="2737485" y="1893570"/>
                  </a:lnTo>
                  <a:lnTo>
                    <a:pt x="2749868" y="1908810"/>
                  </a:lnTo>
                  <a:lnTo>
                    <a:pt x="2762250" y="1924050"/>
                  </a:lnTo>
                  <a:lnTo>
                    <a:pt x="2775585" y="192786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48" name="Freeform: Shape 10">
              <a:extLst>
                <a:ext uri="{FF2B5EF4-FFF2-40B4-BE49-F238E27FC236}">
                  <a16:creationId xmlns:a16="http://schemas.microsoft.com/office/drawing/2014/main" id="{C9B2F088-F72E-419A-BEB5-A9ADE0BE2BFE}"/>
                </a:ext>
              </a:extLst>
            </p:cNvPr>
            <p:cNvSpPr/>
            <p:nvPr/>
          </p:nvSpPr>
          <p:spPr>
            <a:xfrm>
              <a:off x="6405562" y="4075747"/>
              <a:ext cx="1318260" cy="964882"/>
            </a:xfrm>
            <a:custGeom>
              <a:avLst/>
              <a:gdLst>
                <a:gd name="connsiteX0" fmla="*/ 829627 w 1318260"/>
                <a:gd name="connsiteY0" fmla="*/ 95250 h 964882"/>
                <a:gd name="connsiteX1" fmla="*/ 834390 w 1318260"/>
                <a:gd name="connsiteY1" fmla="*/ 99060 h 964882"/>
                <a:gd name="connsiteX2" fmla="*/ 903923 w 1318260"/>
                <a:gd name="connsiteY2" fmla="*/ 101918 h 964882"/>
                <a:gd name="connsiteX3" fmla="*/ 926782 w 1318260"/>
                <a:gd name="connsiteY3" fmla="*/ 108585 h 964882"/>
                <a:gd name="connsiteX4" fmla="*/ 935355 w 1318260"/>
                <a:gd name="connsiteY4" fmla="*/ 110490 h 964882"/>
                <a:gd name="connsiteX5" fmla="*/ 944880 w 1318260"/>
                <a:gd name="connsiteY5" fmla="*/ 112395 h 964882"/>
                <a:gd name="connsiteX6" fmla="*/ 957263 w 1318260"/>
                <a:gd name="connsiteY6" fmla="*/ 111443 h 964882"/>
                <a:gd name="connsiteX7" fmla="*/ 971550 w 1318260"/>
                <a:gd name="connsiteY7" fmla="*/ 108585 h 964882"/>
                <a:gd name="connsiteX8" fmla="*/ 975360 w 1318260"/>
                <a:gd name="connsiteY8" fmla="*/ 107633 h 964882"/>
                <a:gd name="connsiteX9" fmla="*/ 978218 w 1318260"/>
                <a:gd name="connsiteY9" fmla="*/ 110490 h 964882"/>
                <a:gd name="connsiteX10" fmla="*/ 981075 w 1318260"/>
                <a:gd name="connsiteY10" fmla="*/ 114300 h 964882"/>
                <a:gd name="connsiteX11" fmla="*/ 984885 w 1318260"/>
                <a:gd name="connsiteY11" fmla="*/ 123825 h 964882"/>
                <a:gd name="connsiteX12" fmla="*/ 987743 w 1318260"/>
                <a:gd name="connsiteY12" fmla="*/ 130493 h 964882"/>
                <a:gd name="connsiteX13" fmla="*/ 988695 w 1318260"/>
                <a:gd name="connsiteY13" fmla="*/ 138113 h 964882"/>
                <a:gd name="connsiteX14" fmla="*/ 987743 w 1318260"/>
                <a:gd name="connsiteY14" fmla="*/ 147638 h 964882"/>
                <a:gd name="connsiteX15" fmla="*/ 984885 w 1318260"/>
                <a:gd name="connsiteY15" fmla="*/ 158115 h 964882"/>
                <a:gd name="connsiteX16" fmla="*/ 980123 w 1318260"/>
                <a:gd name="connsiteY16" fmla="*/ 169545 h 964882"/>
                <a:gd name="connsiteX17" fmla="*/ 979170 w 1318260"/>
                <a:gd name="connsiteY17" fmla="*/ 173355 h 964882"/>
                <a:gd name="connsiteX18" fmla="*/ 978218 w 1318260"/>
                <a:gd name="connsiteY18" fmla="*/ 178118 h 964882"/>
                <a:gd name="connsiteX19" fmla="*/ 978218 w 1318260"/>
                <a:gd name="connsiteY19" fmla="*/ 182880 h 964882"/>
                <a:gd name="connsiteX20" fmla="*/ 979170 w 1318260"/>
                <a:gd name="connsiteY20" fmla="*/ 217170 h 964882"/>
                <a:gd name="connsiteX21" fmla="*/ 980123 w 1318260"/>
                <a:gd name="connsiteY21" fmla="*/ 229553 h 964882"/>
                <a:gd name="connsiteX22" fmla="*/ 987743 w 1318260"/>
                <a:gd name="connsiteY22" fmla="*/ 267653 h 964882"/>
                <a:gd name="connsiteX23" fmla="*/ 989648 w 1318260"/>
                <a:gd name="connsiteY23" fmla="*/ 270510 h 964882"/>
                <a:gd name="connsiteX24" fmla="*/ 991552 w 1318260"/>
                <a:gd name="connsiteY24" fmla="*/ 274320 h 964882"/>
                <a:gd name="connsiteX25" fmla="*/ 995363 w 1318260"/>
                <a:gd name="connsiteY25" fmla="*/ 278130 h 964882"/>
                <a:gd name="connsiteX26" fmla="*/ 1006793 w 1318260"/>
                <a:gd name="connsiteY26" fmla="*/ 282893 h 964882"/>
                <a:gd name="connsiteX27" fmla="*/ 1009650 w 1318260"/>
                <a:gd name="connsiteY27" fmla="*/ 285750 h 964882"/>
                <a:gd name="connsiteX28" fmla="*/ 1011555 w 1318260"/>
                <a:gd name="connsiteY28" fmla="*/ 288608 h 964882"/>
                <a:gd name="connsiteX29" fmla="*/ 1011555 w 1318260"/>
                <a:gd name="connsiteY29" fmla="*/ 294322 h 964882"/>
                <a:gd name="connsiteX30" fmla="*/ 1009650 w 1318260"/>
                <a:gd name="connsiteY30" fmla="*/ 298133 h 964882"/>
                <a:gd name="connsiteX31" fmla="*/ 1009650 w 1318260"/>
                <a:gd name="connsiteY31" fmla="*/ 303847 h 964882"/>
                <a:gd name="connsiteX32" fmla="*/ 1011555 w 1318260"/>
                <a:gd name="connsiteY32" fmla="*/ 309563 h 964882"/>
                <a:gd name="connsiteX33" fmla="*/ 1026795 w 1318260"/>
                <a:gd name="connsiteY33" fmla="*/ 327660 h 964882"/>
                <a:gd name="connsiteX34" fmla="*/ 1025843 w 1318260"/>
                <a:gd name="connsiteY34" fmla="*/ 344805 h 964882"/>
                <a:gd name="connsiteX35" fmla="*/ 1023938 w 1318260"/>
                <a:gd name="connsiteY35" fmla="*/ 351472 h 964882"/>
                <a:gd name="connsiteX36" fmla="*/ 1022032 w 1318260"/>
                <a:gd name="connsiteY36" fmla="*/ 353378 h 964882"/>
                <a:gd name="connsiteX37" fmla="*/ 1019175 w 1318260"/>
                <a:gd name="connsiteY37" fmla="*/ 356235 h 964882"/>
                <a:gd name="connsiteX38" fmla="*/ 1008698 w 1318260"/>
                <a:gd name="connsiteY38" fmla="*/ 359093 h 964882"/>
                <a:gd name="connsiteX39" fmla="*/ 1005840 w 1318260"/>
                <a:gd name="connsiteY39" fmla="*/ 360997 h 964882"/>
                <a:gd name="connsiteX40" fmla="*/ 1004888 w 1318260"/>
                <a:gd name="connsiteY40" fmla="*/ 364808 h 964882"/>
                <a:gd name="connsiteX41" fmla="*/ 1003935 w 1318260"/>
                <a:gd name="connsiteY41" fmla="*/ 368618 h 964882"/>
                <a:gd name="connsiteX42" fmla="*/ 1006793 w 1318260"/>
                <a:gd name="connsiteY42" fmla="*/ 401003 h 964882"/>
                <a:gd name="connsiteX43" fmla="*/ 1008698 w 1318260"/>
                <a:gd name="connsiteY43" fmla="*/ 404813 h 964882"/>
                <a:gd name="connsiteX44" fmla="*/ 1010602 w 1318260"/>
                <a:gd name="connsiteY44" fmla="*/ 407670 h 964882"/>
                <a:gd name="connsiteX45" fmla="*/ 1017270 w 1318260"/>
                <a:gd name="connsiteY45" fmla="*/ 409575 h 964882"/>
                <a:gd name="connsiteX46" fmla="*/ 1022032 w 1318260"/>
                <a:gd name="connsiteY46" fmla="*/ 409575 h 964882"/>
                <a:gd name="connsiteX47" fmla="*/ 1026795 w 1318260"/>
                <a:gd name="connsiteY47" fmla="*/ 408622 h 964882"/>
                <a:gd name="connsiteX48" fmla="*/ 1029652 w 1318260"/>
                <a:gd name="connsiteY48" fmla="*/ 407670 h 964882"/>
                <a:gd name="connsiteX49" fmla="*/ 1040130 w 1318260"/>
                <a:gd name="connsiteY49" fmla="*/ 402908 h 964882"/>
                <a:gd name="connsiteX50" fmla="*/ 1042988 w 1318260"/>
                <a:gd name="connsiteY50" fmla="*/ 401955 h 964882"/>
                <a:gd name="connsiteX51" fmla="*/ 1046798 w 1318260"/>
                <a:gd name="connsiteY51" fmla="*/ 401955 h 964882"/>
                <a:gd name="connsiteX52" fmla="*/ 1050607 w 1318260"/>
                <a:gd name="connsiteY52" fmla="*/ 401955 h 964882"/>
                <a:gd name="connsiteX53" fmla="*/ 1054418 w 1318260"/>
                <a:gd name="connsiteY53" fmla="*/ 404813 h 964882"/>
                <a:gd name="connsiteX54" fmla="*/ 1057275 w 1318260"/>
                <a:gd name="connsiteY54" fmla="*/ 409575 h 964882"/>
                <a:gd name="connsiteX55" fmla="*/ 1058227 w 1318260"/>
                <a:gd name="connsiteY55" fmla="*/ 419100 h 964882"/>
                <a:gd name="connsiteX56" fmla="*/ 1056323 w 1318260"/>
                <a:gd name="connsiteY56" fmla="*/ 423863 h 964882"/>
                <a:gd name="connsiteX57" fmla="*/ 1056323 w 1318260"/>
                <a:gd name="connsiteY57" fmla="*/ 430530 h 964882"/>
                <a:gd name="connsiteX58" fmla="*/ 1057275 w 1318260"/>
                <a:gd name="connsiteY58" fmla="*/ 434340 h 964882"/>
                <a:gd name="connsiteX59" fmla="*/ 1076325 w 1318260"/>
                <a:gd name="connsiteY59" fmla="*/ 455295 h 964882"/>
                <a:gd name="connsiteX60" fmla="*/ 1083945 w 1318260"/>
                <a:gd name="connsiteY60" fmla="*/ 452438 h 964882"/>
                <a:gd name="connsiteX61" fmla="*/ 1086802 w 1318260"/>
                <a:gd name="connsiteY61" fmla="*/ 452438 h 964882"/>
                <a:gd name="connsiteX62" fmla="*/ 1088707 w 1318260"/>
                <a:gd name="connsiteY62" fmla="*/ 451485 h 964882"/>
                <a:gd name="connsiteX63" fmla="*/ 1095375 w 1318260"/>
                <a:gd name="connsiteY63" fmla="*/ 461963 h 964882"/>
                <a:gd name="connsiteX64" fmla="*/ 1139190 w 1318260"/>
                <a:gd name="connsiteY64" fmla="*/ 474345 h 964882"/>
                <a:gd name="connsiteX65" fmla="*/ 1145857 w 1318260"/>
                <a:gd name="connsiteY65" fmla="*/ 475297 h 964882"/>
                <a:gd name="connsiteX66" fmla="*/ 1154430 w 1318260"/>
                <a:gd name="connsiteY66" fmla="*/ 474345 h 964882"/>
                <a:gd name="connsiteX67" fmla="*/ 1158240 w 1318260"/>
                <a:gd name="connsiteY67" fmla="*/ 473393 h 964882"/>
                <a:gd name="connsiteX68" fmla="*/ 1162050 w 1318260"/>
                <a:gd name="connsiteY68" fmla="*/ 473393 h 964882"/>
                <a:gd name="connsiteX69" fmla="*/ 1171575 w 1318260"/>
                <a:gd name="connsiteY69" fmla="*/ 479108 h 964882"/>
                <a:gd name="connsiteX70" fmla="*/ 1175385 w 1318260"/>
                <a:gd name="connsiteY70" fmla="*/ 481013 h 964882"/>
                <a:gd name="connsiteX71" fmla="*/ 1180148 w 1318260"/>
                <a:gd name="connsiteY71" fmla="*/ 481965 h 964882"/>
                <a:gd name="connsiteX72" fmla="*/ 1185863 w 1318260"/>
                <a:gd name="connsiteY72" fmla="*/ 480060 h 964882"/>
                <a:gd name="connsiteX73" fmla="*/ 1198245 w 1318260"/>
                <a:gd name="connsiteY73" fmla="*/ 481013 h 964882"/>
                <a:gd name="connsiteX74" fmla="*/ 1294448 w 1318260"/>
                <a:gd name="connsiteY74" fmla="*/ 499110 h 964882"/>
                <a:gd name="connsiteX75" fmla="*/ 1303973 w 1318260"/>
                <a:gd name="connsiteY75" fmla="*/ 514350 h 964882"/>
                <a:gd name="connsiteX76" fmla="*/ 1318260 w 1318260"/>
                <a:gd name="connsiteY76" fmla="*/ 581978 h 964882"/>
                <a:gd name="connsiteX77" fmla="*/ 1316355 w 1318260"/>
                <a:gd name="connsiteY77" fmla="*/ 587693 h 964882"/>
                <a:gd name="connsiteX78" fmla="*/ 1307782 w 1318260"/>
                <a:gd name="connsiteY78" fmla="*/ 589597 h 964882"/>
                <a:gd name="connsiteX79" fmla="*/ 1303973 w 1318260"/>
                <a:gd name="connsiteY79" fmla="*/ 589597 h 964882"/>
                <a:gd name="connsiteX80" fmla="*/ 1288732 w 1318260"/>
                <a:gd name="connsiteY80" fmla="*/ 593408 h 964882"/>
                <a:gd name="connsiteX81" fmla="*/ 1277302 w 1318260"/>
                <a:gd name="connsiteY81" fmla="*/ 597218 h 964882"/>
                <a:gd name="connsiteX82" fmla="*/ 1259205 w 1318260"/>
                <a:gd name="connsiteY82" fmla="*/ 606743 h 964882"/>
                <a:gd name="connsiteX83" fmla="*/ 1250632 w 1318260"/>
                <a:gd name="connsiteY83" fmla="*/ 613410 h 964882"/>
                <a:gd name="connsiteX84" fmla="*/ 1246823 w 1318260"/>
                <a:gd name="connsiteY84" fmla="*/ 617220 h 964882"/>
                <a:gd name="connsiteX85" fmla="*/ 1245870 w 1318260"/>
                <a:gd name="connsiteY85" fmla="*/ 621030 h 964882"/>
                <a:gd name="connsiteX86" fmla="*/ 1243965 w 1318260"/>
                <a:gd name="connsiteY86" fmla="*/ 625793 h 964882"/>
                <a:gd name="connsiteX87" fmla="*/ 1243965 w 1318260"/>
                <a:gd name="connsiteY87" fmla="*/ 636270 h 964882"/>
                <a:gd name="connsiteX88" fmla="*/ 1243965 w 1318260"/>
                <a:gd name="connsiteY88" fmla="*/ 642938 h 964882"/>
                <a:gd name="connsiteX89" fmla="*/ 1244918 w 1318260"/>
                <a:gd name="connsiteY89" fmla="*/ 647700 h 964882"/>
                <a:gd name="connsiteX90" fmla="*/ 1245870 w 1318260"/>
                <a:gd name="connsiteY90" fmla="*/ 651510 h 964882"/>
                <a:gd name="connsiteX91" fmla="*/ 1246823 w 1318260"/>
                <a:gd name="connsiteY91" fmla="*/ 658178 h 964882"/>
                <a:gd name="connsiteX92" fmla="*/ 1246823 w 1318260"/>
                <a:gd name="connsiteY92" fmla="*/ 662940 h 964882"/>
                <a:gd name="connsiteX93" fmla="*/ 1246823 w 1318260"/>
                <a:gd name="connsiteY93" fmla="*/ 671513 h 964882"/>
                <a:gd name="connsiteX94" fmla="*/ 1245870 w 1318260"/>
                <a:gd name="connsiteY94" fmla="*/ 675322 h 964882"/>
                <a:gd name="connsiteX95" fmla="*/ 1243013 w 1318260"/>
                <a:gd name="connsiteY95" fmla="*/ 679133 h 964882"/>
                <a:gd name="connsiteX96" fmla="*/ 1238250 w 1318260"/>
                <a:gd name="connsiteY96" fmla="*/ 681038 h 964882"/>
                <a:gd name="connsiteX97" fmla="*/ 1233488 w 1318260"/>
                <a:gd name="connsiteY97" fmla="*/ 681990 h 964882"/>
                <a:gd name="connsiteX98" fmla="*/ 1216343 w 1318260"/>
                <a:gd name="connsiteY98" fmla="*/ 681990 h 964882"/>
                <a:gd name="connsiteX99" fmla="*/ 1209675 w 1318260"/>
                <a:gd name="connsiteY99" fmla="*/ 683895 h 964882"/>
                <a:gd name="connsiteX100" fmla="*/ 1205865 w 1318260"/>
                <a:gd name="connsiteY100" fmla="*/ 690563 h 964882"/>
                <a:gd name="connsiteX101" fmla="*/ 1203960 w 1318260"/>
                <a:gd name="connsiteY101" fmla="*/ 696278 h 964882"/>
                <a:gd name="connsiteX102" fmla="*/ 1203007 w 1318260"/>
                <a:gd name="connsiteY102" fmla="*/ 745808 h 964882"/>
                <a:gd name="connsiteX103" fmla="*/ 1208723 w 1318260"/>
                <a:gd name="connsiteY103" fmla="*/ 758190 h 964882"/>
                <a:gd name="connsiteX104" fmla="*/ 1216343 w 1318260"/>
                <a:gd name="connsiteY104" fmla="*/ 767715 h 964882"/>
                <a:gd name="connsiteX105" fmla="*/ 1239202 w 1318260"/>
                <a:gd name="connsiteY105" fmla="*/ 787718 h 964882"/>
                <a:gd name="connsiteX106" fmla="*/ 1281113 w 1318260"/>
                <a:gd name="connsiteY106" fmla="*/ 824865 h 964882"/>
                <a:gd name="connsiteX107" fmla="*/ 1276350 w 1318260"/>
                <a:gd name="connsiteY107" fmla="*/ 831533 h 964882"/>
                <a:gd name="connsiteX108" fmla="*/ 1269682 w 1318260"/>
                <a:gd name="connsiteY108" fmla="*/ 859155 h 964882"/>
                <a:gd name="connsiteX109" fmla="*/ 1265873 w 1318260"/>
                <a:gd name="connsiteY109" fmla="*/ 887730 h 964882"/>
                <a:gd name="connsiteX110" fmla="*/ 1264920 w 1318260"/>
                <a:gd name="connsiteY110" fmla="*/ 914400 h 964882"/>
                <a:gd name="connsiteX111" fmla="*/ 1258252 w 1318260"/>
                <a:gd name="connsiteY111" fmla="*/ 938213 h 964882"/>
                <a:gd name="connsiteX112" fmla="*/ 1254443 w 1318260"/>
                <a:gd name="connsiteY112" fmla="*/ 962025 h 964882"/>
                <a:gd name="connsiteX113" fmla="*/ 1250632 w 1318260"/>
                <a:gd name="connsiteY113" fmla="*/ 963930 h 964882"/>
                <a:gd name="connsiteX114" fmla="*/ 1244918 w 1318260"/>
                <a:gd name="connsiteY114" fmla="*/ 962025 h 964882"/>
                <a:gd name="connsiteX115" fmla="*/ 1239202 w 1318260"/>
                <a:gd name="connsiteY115" fmla="*/ 963930 h 964882"/>
                <a:gd name="connsiteX116" fmla="*/ 1238250 w 1318260"/>
                <a:gd name="connsiteY116" fmla="*/ 964883 h 964882"/>
                <a:gd name="connsiteX117" fmla="*/ 1105852 w 1318260"/>
                <a:gd name="connsiteY117" fmla="*/ 931545 h 964882"/>
                <a:gd name="connsiteX118" fmla="*/ 1076325 w 1318260"/>
                <a:gd name="connsiteY118" fmla="*/ 929640 h 964882"/>
                <a:gd name="connsiteX119" fmla="*/ 1076325 w 1318260"/>
                <a:gd name="connsiteY119" fmla="*/ 933450 h 964882"/>
                <a:gd name="connsiteX120" fmla="*/ 1077277 w 1318260"/>
                <a:gd name="connsiteY120" fmla="*/ 941070 h 964882"/>
                <a:gd name="connsiteX121" fmla="*/ 1077277 w 1318260"/>
                <a:gd name="connsiteY121" fmla="*/ 943928 h 964882"/>
                <a:gd name="connsiteX122" fmla="*/ 1077277 w 1318260"/>
                <a:gd name="connsiteY122" fmla="*/ 947738 h 964882"/>
                <a:gd name="connsiteX123" fmla="*/ 1075373 w 1318260"/>
                <a:gd name="connsiteY123" fmla="*/ 951547 h 964882"/>
                <a:gd name="connsiteX124" fmla="*/ 1073468 w 1318260"/>
                <a:gd name="connsiteY124" fmla="*/ 954405 h 964882"/>
                <a:gd name="connsiteX125" fmla="*/ 1070610 w 1318260"/>
                <a:gd name="connsiteY125" fmla="*/ 957263 h 964882"/>
                <a:gd name="connsiteX126" fmla="*/ 1067752 w 1318260"/>
                <a:gd name="connsiteY126" fmla="*/ 958215 h 964882"/>
                <a:gd name="connsiteX127" fmla="*/ 1061085 w 1318260"/>
                <a:gd name="connsiteY127" fmla="*/ 960120 h 964882"/>
                <a:gd name="connsiteX128" fmla="*/ 1000125 w 1318260"/>
                <a:gd name="connsiteY128" fmla="*/ 962025 h 964882"/>
                <a:gd name="connsiteX129" fmla="*/ 992505 w 1318260"/>
                <a:gd name="connsiteY129" fmla="*/ 961072 h 964882"/>
                <a:gd name="connsiteX130" fmla="*/ 988695 w 1318260"/>
                <a:gd name="connsiteY130" fmla="*/ 959168 h 964882"/>
                <a:gd name="connsiteX131" fmla="*/ 984885 w 1318260"/>
                <a:gd name="connsiteY131" fmla="*/ 957263 h 964882"/>
                <a:gd name="connsiteX132" fmla="*/ 981075 w 1318260"/>
                <a:gd name="connsiteY132" fmla="*/ 954405 h 964882"/>
                <a:gd name="connsiteX133" fmla="*/ 979170 w 1318260"/>
                <a:gd name="connsiteY133" fmla="*/ 950595 h 964882"/>
                <a:gd name="connsiteX134" fmla="*/ 978218 w 1318260"/>
                <a:gd name="connsiteY134" fmla="*/ 944880 h 964882"/>
                <a:gd name="connsiteX135" fmla="*/ 979170 w 1318260"/>
                <a:gd name="connsiteY135" fmla="*/ 933450 h 964882"/>
                <a:gd name="connsiteX136" fmla="*/ 982980 w 1318260"/>
                <a:gd name="connsiteY136" fmla="*/ 914400 h 964882"/>
                <a:gd name="connsiteX137" fmla="*/ 981075 w 1318260"/>
                <a:gd name="connsiteY137" fmla="*/ 903922 h 964882"/>
                <a:gd name="connsiteX138" fmla="*/ 969645 w 1318260"/>
                <a:gd name="connsiteY138" fmla="*/ 882968 h 964882"/>
                <a:gd name="connsiteX139" fmla="*/ 958215 w 1318260"/>
                <a:gd name="connsiteY139" fmla="*/ 881063 h 964882"/>
                <a:gd name="connsiteX140" fmla="*/ 910590 w 1318260"/>
                <a:gd name="connsiteY140" fmla="*/ 871538 h 964882"/>
                <a:gd name="connsiteX141" fmla="*/ 867727 w 1318260"/>
                <a:gd name="connsiteY141" fmla="*/ 864870 h 964882"/>
                <a:gd name="connsiteX142" fmla="*/ 860107 w 1318260"/>
                <a:gd name="connsiteY142" fmla="*/ 864870 h 964882"/>
                <a:gd name="connsiteX143" fmla="*/ 850582 w 1318260"/>
                <a:gd name="connsiteY143" fmla="*/ 867728 h 964882"/>
                <a:gd name="connsiteX144" fmla="*/ 842010 w 1318260"/>
                <a:gd name="connsiteY144" fmla="*/ 872490 h 964882"/>
                <a:gd name="connsiteX145" fmla="*/ 837248 w 1318260"/>
                <a:gd name="connsiteY145" fmla="*/ 876300 h 964882"/>
                <a:gd name="connsiteX146" fmla="*/ 833438 w 1318260"/>
                <a:gd name="connsiteY146" fmla="*/ 880110 h 964882"/>
                <a:gd name="connsiteX147" fmla="*/ 815340 w 1318260"/>
                <a:gd name="connsiteY147" fmla="*/ 907733 h 964882"/>
                <a:gd name="connsiteX148" fmla="*/ 810577 w 1318260"/>
                <a:gd name="connsiteY148" fmla="*/ 912495 h 964882"/>
                <a:gd name="connsiteX149" fmla="*/ 768668 w 1318260"/>
                <a:gd name="connsiteY149" fmla="*/ 929640 h 964882"/>
                <a:gd name="connsiteX150" fmla="*/ 764857 w 1318260"/>
                <a:gd name="connsiteY150" fmla="*/ 929640 h 964882"/>
                <a:gd name="connsiteX151" fmla="*/ 757238 w 1318260"/>
                <a:gd name="connsiteY151" fmla="*/ 927735 h 964882"/>
                <a:gd name="connsiteX152" fmla="*/ 748665 w 1318260"/>
                <a:gd name="connsiteY152" fmla="*/ 922972 h 964882"/>
                <a:gd name="connsiteX153" fmla="*/ 715327 w 1318260"/>
                <a:gd name="connsiteY153" fmla="*/ 897255 h 964882"/>
                <a:gd name="connsiteX154" fmla="*/ 701993 w 1318260"/>
                <a:gd name="connsiteY154" fmla="*/ 887730 h 964882"/>
                <a:gd name="connsiteX155" fmla="*/ 691515 w 1318260"/>
                <a:gd name="connsiteY155" fmla="*/ 888683 h 964882"/>
                <a:gd name="connsiteX156" fmla="*/ 611505 w 1318260"/>
                <a:gd name="connsiteY156" fmla="*/ 906780 h 964882"/>
                <a:gd name="connsiteX157" fmla="*/ 608648 w 1318260"/>
                <a:gd name="connsiteY157" fmla="*/ 907733 h 964882"/>
                <a:gd name="connsiteX158" fmla="*/ 555307 w 1318260"/>
                <a:gd name="connsiteY158" fmla="*/ 933450 h 964882"/>
                <a:gd name="connsiteX159" fmla="*/ 543877 w 1318260"/>
                <a:gd name="connsiteY159" fmla="*/ 941070 h 964882"/>
                <a:gd name="connsiteX160" fmla="*/ 535305 w 1318260"/>
                <a:gd name="connsiteY160" fmla="*/ 943928 h 964882"/>
                <a:gd name="connsiteX161" fmla="*/ 515302 w 1318260"/>
                <a:gd name="connsiteY161" fmla="*/ 943928 h 964882"/>
                <a:gd name="connsiteX162" fmla="*/ 478155 w 1318260"/>
                <a:gd name="connsiteY162" fmla="*/ 934403 h 964882"/>
                <a:gd name="connsiteX163" fmla="*/ 475298 w 1318260"/>
                <a:gd name="connsiteY163" fmla="*/ 931545 h 964882"/>
                <a:gd name="connsiteX164" fmla="*/ 472440 w 1318260"/>
                <a:gd name="connsiteY164" fmla="*/ 926783 h 964882"/>
                <a:gd name="connsiteX165" fmla="*/ 471488 w 1318260"/>
                <a:gd name="connsiteY165" fmla="*/ 919163 h 964882"/>
                <a:gd name="connsiteX166" fmla="*/ 470535 w 1318260"/>
                <a:gd name="connsiteY166" fmla="*/ 913447 h 964882"/>
                <a:gd name="connsiteX167" fmla="*/ 470535 w 1318260"/>
                <a:gd name="connsiteY167" fmla="*/ 908685 h 964882"/>
                <a:gd name="connsiteX168" fmla="*/ 471488 w 1318260"/>
                <a:gd name="connsiteY168" fmla="*/ 897255 h 964882"/>
                <a:gd name="connsiteX169" fmla="*/ 471488 w 1318260"/>
                <a:gd name="connsiteY169" fmla="*/ 886778 h 964882"/>
                <a:gd name="connsiteX170" fmla="*/ 469582 w 1318260"/>
                <a:gd name="connsiteY170" fmla="*/ 882015 h 964882"/>
                <a:gd name="connsiteX171" fmla="*/ 467677 w 1318260"/>
                <a:gd name="connsiteY171" fmla="*/ 878205 h 964882"/>
                <a:gd name="connsiteX172" fmla="*/ 454343 w 1318260"/>
                <a:gd name="connsiteY172" fmla="*/ 867728 h 964882"/>
                <a:gd name="connsiteX173" fmla="*/ 437198 w 1318260"/>
                <a:gd name="connsiteY173" fmla="*/ 856297 h 964882"/>
                <a:gd name="connsiteX174" fmla="*/ 408623 w 1318260"/>
                <a:gd name="connsiteY174" fmla="*/ 827722 h 964882"/>
                <a:gd name="connsiteX175" fmla="*/ 402907 w 1318260"/>
                <a:gd name="connsiteY175" fmla="*/ 820103 h 964882"/>
                <a:gd name="connsiteX176" fmla="*/ 399098 w 1318260"/>
                <a:gd name="connsiteY176" fmla="*/ 814388 h 964882"/>
                <a:gd name="connsiteX177" fmla="*/ 398145 w 1318260"/>
                <a:gd name="connsiteY177" fmla="*/ 810578 h 964882"/>
                <a:gd name="connsiteX178" fmla="*/ 392430 w 1318260"/>
                <a:gd name="connsiteY178" fmla="*/ 786765 h 964882"/>
                <a:gd name="connsiteX179" fmla="*/ 391477 w 1318260"/>
                <a:gd name="connsiteY179" fmla="*/ 783908 h 964882"/>
                <a:gd name="connsiteX180" fmla="*/ 389573 w 1318260"/>
                <a:gd name="connsiteY180" fmla="*/ 781050 h 964882"/>
                <a:gd name="connsiteX181" fmla="*/ 386715 w 1318260"/>
                <a:gd name="connsiteY181" fmla="*/ 778193 h 964882"/>
                <a:gd name="connsiteX182" fmla="*/ 383857 w 1318260"/>
                <a:gd name="connsiteY182" fmla="*/ 776288 h 964882"/>
                <a:gd name="connsiteX183" fmla="*/ 380048 w 1318260"/>
                <a:gd name="connsiteY183" fmla="*/ 775335 h 964882"/>
                <a:gd name="connsiteX184" fmla="*/ 375285 w 1318260"/>
                <a:gd name="connsiteY184" fmla="*/ 774383 h 964882"/>
                <a:gd name="connsiteX185" fmla="*/ 358140 w 1318260"/>
                <a:gd name="connsiteY185" fmla="*/ 774383 h 964882"/>
                <a:gd name="connsiteX186" fmla="*/ 351473 w 1318260"/>
                <a:gd name="connsiteY186" fmla="*/ 775335 h 964882"/>
                <a:gd name="connsiteX187" fmla="*/ 346710 w 1318260"/>
                <a:gd name="connsiteY187" fmla="*/ 778193 h 964882"/>
                <a:gd name="connsiteX188" fmla="*/ 345757 w 1318260"/>
                <a:gd name="connsiteY188" fmla="*/ 782003 h 964882"/>
                <a:gd name="connsiteX189" fmla="*/ 345757 w 1318260"/>
                <a:gd name="connsiteY189" fmla="*/ 785813 h 964882"/>
                <a:gd name="connsiteX190" fmla="*/ 345757 w 1318260"/>
                <a:gd name="connsiteY190" fmla="*/ 796290 h 964882"/>
                <a:gd name="connsiteX191" fmla="*/ 345757 w 1318260"/>
                <a:gd name="connsiteY191" fmla="*/ 800100 h 964882"/>
                <a:gd name="connsiteX192" fmla="*/ 344805 w 1318260"/>
                <a:gd name="connsiteY192" fmla="*/ 803910 h 964882"/>
                <a:gd name="connsiteX193" fmla="*/ 342900 w 1318260"/>
                <a:gd name="connsiteY193" fmla="*/ 806768 h 964882"/>
                <a:gd name="connsiteX194" fmla="*/ 340995 w 1318260"/>
                <a:gd name="connsiteY194" fmla="*/ 809625 h 964882"/>
                <a:gd name="connsiteX195" fmla="*/ 328613 w 1318260"/>
                <a:gd name="connsiteY195" fmla="*/ 818197 h 964882"/>
                <a:gd name="connsiteX196" fmla="*/ 317182 w 1318260"/>
                <a:gd name="connsiteY196" fmla="*/ 824865 h 964882"/>
                <a:gd name="connsiteX197" fmla="*/ 310515 w 1318260"/>
                <a:gd name="connsiteY197" fmla="*/ 826770 h 964882"/>
                <a:gd name="connsiteX198" fmla="*/ 74295 w 1318260"/>
                <a:gd name="connsiteY198" fmla="*/ 821055 h 964882"/>
                <a:gd name="connsiteX199" fmla="*/ 44768 w 1318260"/>
                <a:gd name="connsiteY199" fmla="*/ 762000 h 964882"/>
                <a:gd name="connsiteX200" fmla="*/ 38100 w 1318260"/>
                <a:gd name="connsiteY200" fmla="*/ 740093 h 964882"/>
                <a:gd name="connsiteX201" fmla="*/ 38100 w 1318260"/>
                <a:gd name="connsiteY201" fmla="*/ 736283 h 964882"/>
                <a:gd name="connsiteX202" fmla="*/ 54293 w 1318260"/>
                <a:gd name="connsiteY202" fmla="*/ 699135 h 964882"/>
                <a:gd name="connsiteX203" fmla="*/ 56198 w 1318260"/>
                <a:gd name="connsiteY203" fmla="*/ 693420 h 964882"/>
                <a:gd name="connsiteX204" fmla="*/ 57150 w 1318260"/>
                <a:gd name="connsiteY204" fmla="*/ 686753 h 964882"/>
                <a:gd name="connsiteX205" fmla="*/ 58102 w 1318260"/>
                <a:gd name="connsiteY205" fmla="*/ 676275 h 964882"/>
                <a:gd name="connsiteX206" fmla="*/ 57150 w 1318260"/>
                <a:gd name="connsiteY206" fmla="*/ 670560 h 964882"/>
                <a:gd name="connsiteX207" fmla="*/ 40957 w 1318260"/>
                <a:gd name="connsiteY207" fmla="*/ 609600 h 964882"/>
                <a:gd name="connsiteX208" fmla="*/ 36195 w 1318260"/>
                <a:gd name="connsiteY208" fmla="*/ 602933 h 964882"/>
                <a:gd name="connsiteX209" fmla="*/ 31432 w 1318260"/>
                <a:gd name="connsiteY209" fmla="*/ 598170 h 964882"/>
                <a:gd name="connsiteX210" fmla="*/ 20955 w 1318260"/>
                <a:gd name="connsiteY210" fmla="*/ 588645 h 964882"/>
                <a:gd name="connsiteX211" fmla="*/ 3810 w 1318260"/>
                <a:gd name="connsiteY211" fmla="*/ 569595 h 964882"/>
                <a:gd name="connsiteX212" fmla="*/ 0 w 1318260"/>
                <a:gd name="connsiteY212" fmla="*/ 561022 h 964882"/>
                <a:gd name="connsiteX213" fmla="*/ 952 w 1318260"/>
                <a:gd name="connsiteY213" fmla="*/ 557213 h 964882"/>
                <a:gd name="connsiteX214" fmla="*/ 3810 w 1318260"/>
                <a:gd name="connsiteY214" fmla="*/ 554355 h 964882"/>
                <a:gd name="connsiteX215" fmla="*/ 6668 w 1318260"/>
                <a:gd name="connsiteY215" fmla="*/ 552450 h 964882"/>
                <a:gd name="connsiteX216" fmla="*/ 12382 w 1318260"/>
                <a:gd name="connsiteY216" fmla="*/ 551497 h 964882"/>
                <a:gd name="connsiteX217" fmla="*/ 39052 w 1318260"/>
                <a:gd name="connsiteY217" fmla="*/ 547688 h 964882"/>
                <a:gd name="connsiteX218" fmla="*/ 72390 w 1318260"/>
                <a:gd name="connsiteY218" fmla="*/ 539115 h 964882"/>
                <a:gd name="connsiteX219" fmla="*/ 77152 w 1318260"/>
                <a:gd name="connsiteY219" fmla="*/ 535305 h 964882"/>
                <a:gd name="connsiteX220" fmla="*/ 81915 w 1318260"/>
                <a:gd name="connsiteY220" fmla="*/ 531495 h 964882"/>
                <a:gd name="connsiteX221" fmla="*/ 83820 w 1318260"/>
                <a:gd name="connsiteY221" fmla="*/ 519113 h 964882"/>
                <a:gd name="connsiteX222" fmla="*/ 84773 w 1318260"/>
                <a:gd name="connsiteY222" fmla="*/ 514350 h 964882"/>
                <a:gd name="connsiteX223" fmla="*/ 87630 w 1318260"/>
                <a:gd name="connsiteY223" fmla="*/ 509588 h 964882"/>
                <a:gd name="connsiteX224" fmla="*/ 91440 w 1318260"/>
                <a:gd name="connsiteY224" fmla="*/ 507683 h 964882"/>
                <a:gd name="connsiteX225" fmla="*/ 95250 w 1318260"/>
                <a:gd name="connsiteY225" fmla="*/ 508635 h 964882"/>
                <a:gd name="connsiteX226" fmla="*/ 114300 w 1318260"/>
                <a:gd name="connsiteY226" fmla="*/ 519113 h 964882"/>
                <a:gd name="connsiteX227" fmla="*/ 130493 w 1318260"/>
                <a:gd name="connsiteY227" fmla="*/ 526733 h 964882"/>
                <a:gd name="connsiteX228" fmla="*/ 145732 w 1318260"/>
                <a:gd name="connsiteY228" fmla="*/ 528638 h 964882"/>
                <a:gd name="connsiteX229" fmla="*/ 161925 w 1318260"/>
                <a:gd name="connsiteY229" fmla="*/ 528638 h 964882"/>
                <a:gd name="connsiteX230" fmla="*/ 168593 w 1318260"/>
                <a:gd name="connsiteY230" fmla="*/ 525780 h 964882"/>
                <a:gd name="connsiteX231" fmla="*/ 173355 w 1318260"/>
                <a:gd name="connsiteY231" fmla="*/ 522922 h 964882"/>
                <a:gd name="connsiteX232" fmla="*/ 177165 w 1318260"/>
                <a:gd name="connsiteY232" fmla="*/ 514350 h 964882"/>
                <a:gd name="connsiteX233" fmla="*/ 186690 w 1318260"/>
                <a:gd name="connsiteY233" fmla="*/ 477203 h 964882"/>
                <a:gd name="connsiteX234" fmla="*/ 188595 w 1318260"/>
                <a:gd name="connsiteY234" fmla="*/ 472440 h 964882"/>
                <a:gd name="connsiteX235" fmla="*/ 197168 w 1318260"/>
                <a:gd name="connsiteY235" fmla="*/ 453390 h 964882"/>
                <a:gd name="connsiteX236" fmla="*/ 199073 w 1318260"/>
                <a:gd name="connsiteY236" fmla="*/ 447675 h 964882"/>
                <a:gd name="connsiteX237" fmla="*/ 200025 w 1318260"/>
                <a:gd name="connsiteY237" fmla="*/ 443865 h 964882"/>
                <a:gd name="connsiteX238" fmla="*/ 199073 w 1318260"/>
                <a:gd name="connsiteY238" fmla="*/ 440055 h 964882"/>
                <a:gd name="connsiteX239" fmla="*/ 196215 w 1318260"/>
                <a:gd name="connsiteY239" fmla="*/ 437197 h 964882"/>
                <a:gd name="connsiteX240" fmla="*/ 193357 w 1318260"/>
                <a:gd name="connsiteY240" fmla="*/ 435293 h 964882"/>
                <a:gd name="connsiteX241" fmla="*/ 189548 w 1318260"/>
                <a:gd name="connsiteY241" fmla="*/ 434340 h 964882"/>
                <a:gd name="connsiteX242" fmla="*/ 185738 w 1318260"/>
                <a:gd name="connsiteY242" fmla="*/ 434340 h 964882"/>
                <a:gd name="connsiteX243" fmla="*/ 183832 w 1318260"/>
                <a:gd name="connsiteY243" fmla="*/ 431483 h 964882"/>
                <a:gd name="connsiteX244" fmla="*/ 184785 w 1318260"/>
                <a:gd name="connsiteY244" fmla="*/ 426720 h 964882"/>
                <a:gd name="connsiteX245" fmla="*/ 199073 w 1318260"/>
                <a:gd name="connsiteY245" fmla="*/ 405765 h 964882"/>
                <a:gd name="connsiteX246" fmla="*/ 200025 w 1318260"/>
                <a:gd name="connsiteY246" fmla="*/ 401955 h 964882"/>
                <a:gd name="connsiteX247" fmla="*/ 201930 w 1318260"/>
                <a:gd name="connsiteY247" fmla="*/ 400050 h 964882"/>
                <a:gd name="connsiteX248" fmla="*/ 202882 w 1318260"/>
                <a:gd name="connsiteY248" fmla="*/ 396240 h 964882"/>
                <a:gd name="connsiteX249" fmla="*/ 202882 w 1318260"/>
                <a:gd name="connsiteY249" fmla="*/ 392430 h 964882"/>
                <a:gd name="connsiteX250" fmla="*/ 204788 w 1318260"/>
                <a:gd name="connsiteY250" fmla="*/ 378143 h 964882"/>
                <a:gd name="connsiteX251" fmla="*/ 203835 w 1318260"/>
                <a:gd name="connsiteY251" fmla="*/ 368618 h 964882"/>
                <a:gd name="connsiteX252" fmla="*/ 204788 w 1318260"/>
                <a:gd name="connsiteY252" fmla="*/ 365760 h 964882"/>
                <a:gd name="connsiteX253" fmla="*/ 206693 w 1318260"/>
                <a:gd name="connsiteY253" fmla="*/ 360997 h 964882"/>
                <a:gd name="connsiteX254" fmla="*/ 209550 w 1318260"/>
                <a:gd name="connsiteY254" fmla="*/ 353378 h 964882"/>
                <a:gd name="connsiteX255" fmla="*/ 212407 w 1318260"/>
                <a:gd name="connsiteY255" fmla="*/ 350520 h 964882"/>
                <a:gd name="connsiteX256" fmla="*/ 216218 w 1318260"/>
                <a:gd name="connsiteY256" fmla="*/ 348615 h 964882"/>
                <a:gd name="connsiteX257" fmla="*/ 224790 w 1318260"/>
                <a:gd name="connsiteY257" fmla="*/ 348615 h 964882"/>
                <a:gd name="connsiteX258" fmla="*/ 275273 w 1318260"/>
                <a:gd name="connsiteY258" fmla="*/ 371475 h 964882"/>
                <a:gd name="connsiteX259" fmla="*/ 285750 w 1318260"/>
                <a:gd name="connsiteY259" fmla="*/ 373380 h 964882"/>
                <a:gd name="connsiteX260" fmla="*/ 287655 w 1318260"/>
                <a:gd name="connsiteY260" fmla="*/ 374333 h 964882"/>
                <a:gd name="connsiteX261" fmla="*/ 293370 w 1318260"/>
                <a:gd name="connsiteY261" fmla="*/ 375285 h 964882"/>
                <a:gd name="connsiteX262" fmla="*/ 307657 w 1318260"/>
                <a:gd name="connsiteY262" fmla="*/ 395288 h 964882"/>
                <a:gd name="connsiteX263" fmla="*/ 316230 w 1318260"/>
                <a:gd name="connsiteY263" fmla="*/ 404813 h 964882"/>
                <a:gd name="connsiteX264" fmla="*/ 339090 w 1318260"/>
                <a:gd name="connsiteY264" fmla="*/ 413385 h 964882"/>
                <a:gd name="connsiteX265" fmla="*/ 349568 w 1318260"/>
                <a:gd name="connsiteY265" fmla="*/ 421005 h 964882"/>
                <a:gd name="connsiteX266" fmla="*/ 360045 w 1318260"/>
                <a:gd name="connsiteY266" fmla="*/ 426720 h 964882"/>
                <a:gd name="connsiteX267" fmla="*/ 371475 w 1318260"/>
                <a:gd name="connsiteY267" fmla="*/ 422910 h 964882"/>
                <a:gd name="connsiteX268" fmla="*/ 395288 w 1318260"/>
                <a:gd name="connsiteY268" fmla="*/ 438150 h 964882"/>
                <a:gd name="connsiteX269" fmla="*/ 419100 w 1318260"/>
                <a:gd name="connsiteY269" fmla="*/ 442913 h 964882"/>
                <a:gd name="connsiteX270" fmla="*/ 538163 w 1318260"/>
                <a:gd name="connsiteY270" fmla="*/ 418147 h 964882"/>
                <a:gd name="connsiteX271" fmla="*/ 544830 w 1318260"/>
                <a:gd name="connsiteY271" fmla="*/ 414338 h 964882"/>
                <a:gd name="connsiteX272" fmla="*/ 580073 w 1318260"/>
                <a:gd name="connsiteY272" fmla="*/ 381000 h 964882"/>
                <a:gd name="connsiteX273" fmla="*/ 585788 w 1318260"/>
                <a:gd name="connsiteY273" fmla="*/ 375285 h 964882"/>
                <a:gd name="connsiteX274" fmla="*/ 588645 w 1318260"/>
                <a:gd name="connsiteY274" fmla="*/ 368618 h 964882"/>
                <a:gd name="connsiteX275" fmla="*/ 588645 w 1318260"/>
                <a:gd name="connsiteY275" fmla="*/ 362903 h 964882"/>
                <a:gd name="connsiteX276" fmla="*/ 586740 w 1318260"/>
                <a:gd name="connsiteY276" fmla="*/ 359093 h 964882"/>
                <a:gd name="connsiteX277" fmla="*/ 583882 w 1318260"/>
                <a:gd name="connsiteY277" fmla="*/ 354330 h 964882"/>
                <a:gd name="connsiteX278" fmla="*/ 579120 w 1318260"/>
                <a:gd name="connsiteY278" fmla="*/ 352425 h 964882"/>
                <a:gd name="connsiteX279" fmla="*/ 574357 w 1318260"/>
                <a:gd name="connsiteY279" fmla="*/ 351472 h 964882"/>
                <a:gd name="connsiteX280" fmla="*/ 569595 w 1318260"/>
                <a:gd name="connsiteY280" fmla="*/ 351472 h 964882"/>
                <a:gd name="connsiteX281" fmla="*/ 559118 w 1318260"/>
                <a:gd name="connsiteY281" fmla="*/ 353378 h 964882"/>
                <a:gd name="connsiteX282" fmla="*/ 555307 w 1318260"/>
                <a:gd name="connsiteY282" fmla="*/ 353378 h 964882"/>
                <a:gd name="connsiteX283" fmla="*/ 552450 w 1318260"/>
                <a:gd name="connsiteY283" fmla="*/ 352425 h 964882"/>
                <a:gd name="connsiteX284" fmla="*/ 551498 w 1318260"/>
                <a:gd name="connsiteY284" fmla="*/ 347663 h 964882"/>
                <a:gd name="connsiteX285" fmla="*/ 552450 w 1318260"/>
                <a:gd name="connsiteY285" fmla="*/ 342900 h 964882"/>
                <a:gd name="connsiteX286" fmla="*/ 566738 w 1318260"/>
                <a:gd name="connsiteY286" fmla="*/ 308610 h 964882"/>
                <a:gd name="connsiteX287" fmla="*/ 571500 w 1318260"/>
                <a:gd name="connsiteY287" fmla="*/ 292418 h 964882"/>
                <a:gd name="connsiteX288" fmla="*/ 574357 w 1318260"/>
                <a:gd name="connsiteY288" fmla="*/ 282893 h 964882"/>
                <a:gd name="connsiteX289" fmla="*/ 579120 w 1318260"/>
                <a:gd name="connsiteY289" fmla="*/ 273368 h 964882"/>
                <a:gd name="connsiteX290" fmla="*/ 593407 w 1318260"/>
                <a:gd name="connsiteY290" fmla="*/ 253365 h 964882"/>
                <a:gd name="connsiteX291" fmla="*/ 596265 w 1318260"/>
                <a:gd name="connsiteY291" fmla="*/ 248603 h 964882"/>
                <a:gd name="connsiteX292" fmla="*/ 596265 w 1318260"/>
                <a:gd name="connsiteY292" fmla="*/ 241935 h 964882"/>
                <a:gd name="connsiteX293" fmla="*/ 588645 w 1318260"/>
                <a:gd name="connsiteY293" fmla="*/ 234315 h 964882"/>
                <a:gd name="connsiteX294" fmla="*/ 585788 w 1318260"/>
                <a:gd name="connsiteY294" fmla="*/ 230505 h 964882"/>
                <a:gd name="connsiteX295" fmla="*/ 584835 w 1318260"/>
                <a:gd name="connsiteY295" fmla="*/ 225743 h 964882"/>
                <a:gd name="connsiteX296" fmla="*/ 585788 w 1318260"/>
                <a:gd name="connsiteY296" fmla="*/ 220980 h 964882"/>
                <a:gd name="connsiteX297" fmla="*/ 593407 w 1318260"/>
                <a:gd name="connsiteY297" fmla="*/ 204788 h 964882"/>
                <a:gd name="connsiteX298" fmla="*/ 597218 w 1318260"/>
                <a:gd name="connsiteY298" fmla="*/ 188595 h 964882"/>
                <a:gd name="connsiteX299" fmla="*/ 595313 w 1318260"/>
                <a:gd name="connsiteY299" fmla="*/ 162878 h 964882"/>
                <a:gd name="connsiteX300" fmla="*/ 588645 w 1318260"/>
                <a:gd name="connsiteY300" fmla="*/ 145733 h 964882"/>
                <a:gd name="connsiteX301" fmla="*/ 588645 w 1318260"/>
                <a:gd name="connsiteY301" fmla="*/ 140018 h 964882"/>
                <a:gd name="connsiteX302" fmla="*/ 591502 w 1318260"/>
                <a:gd name="connsiteY302" fmla="*/ 135255 h 964882"/>
                <a:gd name="connsiteX303" fmla="*/ 602932 w 1318260"/>
                <a:gd name="connsiteY303" fmla="*/ 130493 h 964882"/>
                <a:gd name="connsiteX304" fmla="*/ 606743 w 1318260"/>
                <a:gd name="connsiteY304" fmla="*/ 126683 h 964882"/>
                <a:gd name="connsiteX305" fmla="*/ 610552 w 1318260"/>
                <a:gd name="connsiteY305" fmla="*/ 118110 h 964882"/>
                <a:gd name="connsiteX306" fmla="*/ 611505 w 1318260"/>
                <a:gd name="connsiteY306" fmla="*/ 112395 h 964882"/>
                <a:gd name="connsiteX307" fmla="*/ 608648 w 1318260"/>
                <a:gd name="connsiteY307" fmla="*/ 106680 h 964882"/>
                <a:gd name="connsiteX308" fmla="*/ 604838 w 1318260"/>
                <a:gd name="connsiteY308" fmla="*/ 100965 h 964882"/>
                <a:gd name="connsiteX309" fmla="*/ 600075 w 1318260"/>
                <a:gd name="connsiteY309" fmla="*/ 87630 h 964882"/>
                <a:gd name="connsiteX310" fmla="*/ 600075 w 1318260"/>
                <a:gd name="connsiteY310" fmla="*/ 76200 h 964882"/>
                <a:gd name="connsiteX311" fmla="*/ 601980 w 1318260"/>
                <a:gd name="connsiteY311" fmla="*/ 64770 h 964882"/>
                <a:gd name="connsiteX312" fmla="*/ 608648 w 1318260"/>
                <a:gd name="connsiteY312" fmla="*/ 44768 h 964882"/>
                <a:gd name="connsiteX313" fmla="*/ 613410 w 1318260"/>
                <a:gd name="connsiteY313" fmla="*/ 35243 h 964882"/>
                <a:gd name="connsiteX314" fmla="*/ 618173 w 1318260"/>
                <a:gd name="connsiteY314" fmla="*/ 26670 h 964882"/>
                <a:gd name="connsiteX315" fmla="*/ 624840 w 1318260"/>
                <a:gd name="connsiteY315" fmla="*/ 20003 h 964882"/>
                <a:gd name="connsiteX316" fmla="*/ 631507 w 1318260"/>
                <a:gd name="connsiteY316" fmla="*/ 14288 h 964882"/>
                <a:gd name="connsiteX317" fmla="*/ 639127 w 1318260"/>
                <a:gd name="connsiteY317" fmla="*/ 12383 h 964882"/>
                <a:gd name="connsiteX318" fmla="*/ 646748 w 1318260"/>
                <a:gd name="connsiteY318" fmla="*/ 13335 h 964882"/>
                <a:gd name="connsiteX319" fmla="*/ 655320 w 1318260"/>
                <a:gd name="connsiteY319" fmla="*/ 17145 h 964882"/>
                <a:gd name="connsiteX320" fmla="*/ 666750 w 1318260"/>
                <a:gd name="connsiteY320" fmla="*/ 25718 h 964882"/>
                <a:gd name="connsiteX321" fmla="*/ 676275 w 1318260"/>
                <a:gd name="connsiteY321" fmla="*/ 31433 h 964882"/>
                <a:gd name="connsiteX322" fmla="*/ 686752 w 1318260"/>
                <a:gd name="connsiteY322" fmla="*/ 35243 h 964882"/>
                <a:gd name="connsiteX323" fmla="*/ 695325 w 1318260"/>
                <a:gd name="connsiteY323" fmla="*/ 37147 h 964882"/>
                <a:gd name="connsiteX324" fmla="*/ 706755 w 1318260"/>
                <a:gd name="connsiteY324" fmla="*/ 35243 h 964882"/>
                <a:gd name="connsiteX325" fmla="*/ 719138 w 1318260"/>
                <a:gd name="connsiteY325" fmla="*/ 29528 h 964882"/>
                <a:gd name="connsiteX326" fmla="*/ 759143 w 1318260"/>
                <a:gd name="connsiteY326" fmla="*/ 1905 h 964882"/>
                <a:gd name="connsiteX327" fmla="*/ 764857 w 1318260"/>
                <a:gd name="connsiteY327" fmla="*/ 0 h 964882"/>
                <a:gd name="connsiteX328" fmla="*/ 769620 w 1318260"/>
                <a:gd name="connsiteY328" fmla="*/ 953 h 964882"/>
                <a:gd name="connsiteX329" fmla="*/ 775335 w 1318260"/>
                <a:gd name="connsiteY329" fmla="*/ 3810 h 964882"/>
                <a:gd name="connsiteX330" fmla="*/ 791527 w 1318260"/>
                <a:gd name="connsiteY330" fmla="*/ 18097 h 964882"/>
                <a:gd name="connsiteX331" fmla="*/ 810577 w 1318260"/>
                <a:gd name="connsiteY331" fmla="*/ 40005 h 964882"/>
                <a:gd name="connsiteX332" fmla="*/ 811530 w 1318260"/>
                <a:gd name="connsiteY332" fmla="*/ 42863 h 964882"/>
                <a:gd name="connsiteX333" fmla="*/ 812482 w 1318260"/>
                <a:gd name="connsiteY333" fmla="*/ 45720 h 964882"/>
                <a:gd name="connsiteX334" fmla="*/ 812482 w 1318260"/>
                <a:gd name="connsiteY334" fmla="*/ 52388 h 964882"/>
                <a:gd name="connsiteX335" fmla="*/ 808673 w 1318260"/>
                <a:gd name="connsiteY335" fmla="*/ 63818 h 964882"/>
                <a:gd name="connsiteX336" fmla="*/ 808673 w 1318260"/>
                <a:gd name="connsiteY336" fmla="*/ 67628 h 964882"/>
                <a:gd name="connsiteX337" fmla="*/ 809625 w 1318260"/>
                <a:gd name="connsiteY337" fmla="*/ 70485 h 964882"/>
                <a:gd name="connsiteX338" fmla="*/ 810577 w 1318260"/>
                <a:gd name="connsiteY338" fmla="*/ 73343 h 964882"/>
                <a:gd name="connsiteX339" fmla="*/ 812482 w 1318260"/>
                <a:gd name="connsiteY339" fmla="*/ 76200 h 964882"/>
                <a:gd name="connsiteX340" fmla="*/ 819150 w 1318260"/>
                <a:gd name="connsiteY340" fmla="*/ 84772 h 964882"/>
                <a:gd name="connsiteX341" fmla="*/ 829627 w 1318260"/>
                <a:gd name="connsiteY341" fmla="*/ 95250 h 96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318260" h="964882">
                  <a:moveTo>
                    <a:pt x="829627" y="95250"/>
                  </a:moveTo>
                  <a:lnTo>
                    <a:pt x="834390" y="99060"/>
                  </a:lnTo>
                  <a:lnTo>
                    <a:pt x="903923" y="101918"/>
                  </a:lnTo>
                  <a:lnTo>
                    <a:pt x="926782" y="108585"/>
                  </a:lnTo>
                  <a:lnTo>
                    <a:pt x="935355" y="110490"/>
                  </a:lnTo>
                  <a:lnTo>
                    <a:pt x="944880" y="112395"/>
                  </a:lnTo>
                  <a:lnTo>
                    <a:pt x="957263" y="111443"/>
                  </a:lnTo>
                  <a:lnTo>
                    <a:pt x="971550" y="108585"/>
                  </a:lnTo>
                  <a:lnTo>
                    <a:pt x="975360" y="107633"/>
                  </a:lnTo>
                  <a:lnTo>
                    <a:pt x="978218" y="110490"/>
                  </a:lnTo>
                  <a:lnTo>
                    <a:pt x="981075" y="114300"/>
                  </a:lnTo>
                  <a:lnTo>
                    <a:pt x="984885" y="123825"/>
                  </a:lnTo>
                  <a:lnTo>
                    <a:pt x="987743" y="130493"/>
                  </a:lnTo>
                  <a:lnTo>
                    <a:pt x="988695" y="138113"/>
                  </a:lnTo>
                  <a:lnTo>
                    <a:pt x="987743" y="147638"/>
                  </a:lnTo>
                  <a:lnTo>
                    <a:pt x="984885" y="158115"/>
                  </a:lnTo>
                  <a:lnTo>
                    <a:pt x="980123" y="169545"/>
                  </a:lnTo>
                  <a:lnTo>
                    <a:pt x="979170" y="173355"/>
                  </a:lnTo>
                  <a:lnTo>
                    <a:pt x="978218" y="178118"/>
                  </a:lnTo>
                  <a:lnTo>
                    <a:pt x="978218" y="182880"/>
                  </a:lnTo>
                  <a:lnTo>
                    <a:pt x="979170" y="217170"/>
                  </a:lnTo>
                  <a:lnTo>
                    <a:pt x="980123" y="229553"/>
                  </a:lnTo>
                  <a:lnTo>
                    <a:pt x="987743" y="267653"/>
                  </a:lnTo>
                  <a:lnTo>
                    <a:pt x="989648" y="270510"/>
                  </a:lnTo>
                  <a:lnTo>
                    <a:pt x="991552" y="274320"/>
                  </a:lnTo>
                  <a:lnTo>
                    <a:pt x="995363" y="278130"/>
                  </a:lnTo>
                  <a:lnTo>
                    <a:pt x="1006793" y="282893"/>
                  </a:lnTo>
                  <a:lnTo>
                    <a:pt x="1009650" y="285750"/>
                  </a:lnTo>
                  <a:lnTo>
                    <a:pt x="1011555" y="288608"/>
                  </a:lnTo>
                  <a:lnTo>
                    <a:pt x="1011555" y="294322"/>
                  </a:lnTo>
                  <a:lnTo>
                    <a:pt x="1009650" y="298133"/>
                  </a:lnTo>
                  <a:lnTo>
                    <a:pt x="1009650" y="303847"/>
                  </a:lnTo>
                  <a:lnTo>
                    <a:pt x="1011555" y="309563"/>
                  </a:lnTo>
                  <a:lnTo>
                    <a:pt x="1026795" y="327660"/>
                  </a:lnTo>
                  <a:lnTo>
                    <a:pt x="1025843" y="344805"/>
                  </a:lnTo>
                  <a:lnTo>
                    <a:pt x="1023938" y="351472"/>
                  </a:lnTo>
                  <a:lnTo>
                    <a:pt x="1022032" y="353378"/>
                  </a:lnTo>
                  <a:lnTo>
                    <a:pt x="1019175" y="356235"/>
                  </a:lnTo>
                  <a:lnTo>
                    <a:pt x="1008698" y="359093"/>
                  </a:lnTo>
                  <a:lnTo>
                    <a:pt x="1005840" y="360997"/>
                  </a:lnTo>
                  <a:lnTo>
                    <a:pt x="1004888" y="364808"/>
                  </a:lnTo>
                  <a:lnTo>
                    <a:pt x="1003935" y="368618"/>
                  </a:lnTo>
                  <a:lnTo>
                    <a:pt x="1006793" y="401003"/>
                  </a:lnTo>
                  <a:lnTo>
                    <a:pt x="1008698" y="404813"/>
                  </a:lnTo>
                  <a:lnTo>
                    <a:pt x="1010602" y="407670"/>
                  </a:lnTo>
                  <a:lnTo>
                    <a:pt x="1017270" y="409575"/>
                  </a:lnTo>
                  <a:lnTo>
                    <a:pt x="1022032" y="409575"/>
                  </a:lnTo>
                  <a:lnTo>
                    <a:pt x="1026795" y="408622"/>
                  </a:lnTo>
                  <a:lnTo>
                    <a:pt x="1029652" y="407670"/>
                  </a:lnTo>
                  <a:lnTo>
                    <a:pt x="1040130" y="402908"/>
                  </a:lnTo>
                  <a:lnTo>
                    <a:pt x="1042988" y="401955"/>
                  </a:lnTo>
                  <a:lnTo>
                    <a:pt x="1046798" y="401955"/>
                  </a:lnTo>
                  <a:lnTo>
                    <a:pt x="1050607" y="401955"/>
                  </a:lnTo>
                  <a:lnTo>
                    <a:pt x="1054418" y="404813"/>
                  </a:lnTo>
                  <a:lnTo>
                    <a:pt x="1057275" y="409575"/>
                  </a:lnTo>
                  <a:lnTo>
                    <a:pt x="1058227" y="419100"/>
                  </a:lnTo>
                  <a:lnTo>
                    <a:pt x="1056323" y="423863"/>
                  </a:lnTo>
                  <a:lnTo>
                    <a:pt x="1056323" y="430530"/>
                  </a:lnTo>
                  <a:lnTo>
                    <a:pt x="1057275" y="434340"/>
                  </a:lnTo>
                  <a:lnTo>
                    <a:pt x="1076325" y="455295"/>
                  </a:lnTo>
                  <a:lnTo>
                    <a:pt x="1083945" y="452438"/>
                  </a:lnTo>
                  <a:lnTo>
                    <a:pt x="1086802" y="452438"/>
                  </a:lnTo>
                  <a:lnTo>
                    <a:pt x="1088707" y="451485"/>
                  </a:lnTo>
                  <a:lnTo>
                    <a:pt x="1095375" y="461963"/>
                  </a:lnTo>
                  <a:lnTo>
                    <a:pt x="1139190" y="474345"/>
                  </a:lnTo>
                  <a:lnTo>
                    <a:pt x="1145857" y="475297"/>
                  </a:lnTo>
                  <a:lnTo>
                    <a:pt x="1154430" y="474345"/>
                  </a:lnTo>
                  <a:lnTo>
                    <a:pt x="1158240" y="473393"/>
                  </a:lnTo>
                  <a:lnTo>
                    <a:pt x="1162050" y="473393"/>
                  </a:lnTo>
                  <a:lnTo>
                    <a:pt x="1171575" y="479108"/>
                  </a:lnTo>
                  <a:lnTo>
                    <a:pt x="1175385" y="481013"/>
                  </a:lnTo>
                  <a:lnTo>
                    <a:pt x="1180148" y="481965"/>
                  </a:lnTo>
                  <a:lnTo>
                    <a:pt x="1185863" y="480060"/>
                  </a:lnTo>
                  <a:lnTo>
                    <a:pt x="1198245" y="481013"/>
                  </a:lnTo>
                  <a:lnTo>
                    <a:pt x="1294448" y="499110"/>
                  </a:lnTo>
                  <a:lnTo>
                    <a:pt x="1303973" y="514350"/>
                  </a:lnTo>
                  <a:lnTo>
                    <a:pt x="1318260" y="581978"/>
                  </a:lnTo>
                  <a:lnTo>
                    <a:pt x="1316355" y="587693"/>
                  </a:lnTo>
                  <a:lnTo>
                    <a:pt x="1307782" y="589597"/>
                  </a:lnTo>
                  <a:lnTo>
                    <a:pt x="1303973" y="589597"/>
                  </a:lnTo>
                  <a:lnTo>
                    <a:pt x="1288732" y="593408"/>
                  </a:lnTo>
                  <a:lnTo>
                    <a:pt x="1277302" y="597218"/>
                  </a:lnTo>
                  <a:lnTo>
                    <a:pt x="1259205" y="606743"/>
                  </a:lnTo>
                  <a:lnTo>
                    <a:pt x="1250632" y="613410"/>
                  </a:lnTo>
                  <a:lnTo>
                    <a:pt x="1246823" y="617220"/>
                  </a:lnTo>
                  <a:lnTo>
                    <a:pt x="1245870" y="621030"/>
                  </a:lnTo>
                  <a:lnTo>
                    <a:pt x="1243965" y="625793"/>
                  </a:lnTo>
                  <a:lnTo>
                    <a:pt x="1243965" y="636270"/>
                  </a:lnTo>
                  <a:lnTo>
                    <a:pt x="1243965" y="642938"/>
                  </a:lnTo>
                  <a:lnTo>
                    <a:pt x="1244918" y="647700"/>
                  </a:lnTo>
                  <a:lnTo>
                    <a:pt x="1245870" y="651510"/>
                  </a:lnTo>
                  <a:lnTo>
                    <a:pt x="1246823" y="658178"/>
                  </a:lnTo>
                  <a:lnTo>
                    <a:pt x="1246823" y="662940"/>
                  </a:lnTo>
                  <a:lnTo>
                    <a:pt x="1246823" y="671513"/>
                  </a:lnTo>
                  <a:lnTo>
                    <a:pt x="1245870" y="675322"/>
                  </a:lnTo>
                  <a:lnTo>
                    <a:pt x="1243013" y="679133"/>
                  </a:lnTo>
                  <a:lnTo>
                    <a:pt x="1238250" y="681038"/>
                  </a:lnTo>
                  <a:lnTo>
                    <a:pt x="1233488" y="681990"/>
                  </a:lnTo>
                  <a:lnTo>
                    <a:pt x="1216343" y="681990"/>
                  </a:lnTo>
                  <a:lnTo>
                    <a:pt x="1209675" y="683895"/>
                  </a:lnTo>
                  <a:lnTo>
                    <a:pt x="1205865" y="690563"/>
                  </a:lnTo>
                  <a:lnTo>
                    <a:pt x="1203960" y="696278"/>
                  </a:lnTo>
                  <a:lnTo>
                    <a:pt x="1203007" y="745808"/>
                  </a:lnTo>
                  <a:lnTo>
                    <a:pt x="1208723" y="758190"/>
                  </a:lnTo>
                  <a:lnTo>
                    <a:pt x="1216343" y="767715"/>
                  </a:lnTo>
                  <a:lnTo>
                    <a:pt x="1239202" y="787718"/>
                  </a:lnTo>
                  <a:lnTo>
                    <a:pt x="1281113" y="824865"/>
                  </a:lnTo>
                  <a:lnTo>
                    <a:pt x="1276350" y="831533"/>
                  </a:lnTo>
                  <a:lnTo>
                    <a:pt x="1269682" y="859155"/>
                  </a:lnTo>
                  <a:lnTo>
                    <a:pt x="1265873" y="887730"/>
                  </a:lnTo>
                  <a:lnTo>
                    <a:pt x="1264920" y="914400"/>
                  </a:lnTo>
                  <a:lnTo>
                    <a:pt x="1258252" y="938213"/>
                  </a:lnTo>
                  <a:lnTo>
                    <a:pt x="1254443" y="962025"/>
                  </a:lnTo>
                  <a:lnTo>
                    <a:pt x="1250632" y="963930"/>
                  </a:lnTo>
                  <a:lnTo>
                    <a:pt x="1244918" y="962025"/>
                  </a:lnTo>
                  <a:lnTo>
                    <a:pt x="1239202" y="963930"/>
                  </a:lnTo>
                  <a:lnTo>
                    <a:pt x="1238250" y="964883"/>
                  </a:lnTo>
                  <a:lnTo>
                    <a:pt x="1105852" y="931545"/>
                  </a:lnTo>
                  <a:lnTo>
                    <a:pt x="1076325" y="929640"/>
                  </a:lnTo>
                  <a:lnTo>
                    <a:pt x="1076325" y="933450"/>
                  </a:lnTo>
                  <a:lnTo>
                    <a:pt x="1077277" y="941070"/>
                  </a:lnTo>
                  <a:lnTo>
                    <a:pt x="1077277" y="943928"/>
                  </a:lnTo>
                  <a:lnTo>
                    <a:pt x="1077277" y="947738"/>
                  </a:lnTo>
                  <a:lnTo>
                    <a:pt x="1075373" y="951547"/>
                  </a:lnTo>
                  <a:lnTo>
                    <a:pt x="1073468" y="954405"/>
                  </a:lnTo>
                  <a:lnTo>
                    <a:pt x="1070610" y="957263"/>
                  </a:lnTo>
                  <a:lnTo>
                    <a:pt x="1067752" y="958215"/>
                  </a:lnTo>
                  <a:lnTo>
                    <a:pt x="1061085" y="960120"/>
                  </a:lnTo>
                  <a:lnTo>
                    <a:pt x="1000125" y="962025"/>
                  </a:lnTo>
                  <a:lnTo>
                    <a:pt x="992505" y="961072"/>
                  </a:lnTo>
                  <a:lnTo>
                    <a:pt x="988695" y="959168"/>
                  </a:lnTo>
                  <a:lnTo>
                    <a:pt x="984885" y="957263"/>
                  </a:lnTo>
                  <a:lnTo>
                    <a:pt x="981075" y="954405"/>
                  </a:lnTo>
                  <a:lnTo>
                    <a:pt x="979170" y="950595"/>
                  </a:lnTo>
                  <a:lnTo>
                    <a:pt x="978218" y="944880"/>
                  </a:lnTo>
                  <a:lnTo>
                    <a:pt x="979170" y="933450"/>
                  </a:lnTo>
                  <a:lnTo>
                    <a:pt x="982980" y="914400"/>
                  </a:lnTo>
                  <a:lnTo>
                    <a:pt x="981075" y="903922"/>
                  </a:lnTo>
                  <a:lnTo>
                    <a:pt x="969645" y="882968"/>
                  </a:lnTo>
                  <a:lnTo>
                    <a:pt x="958215" y="881063"/>
                  </a:lnTo>
                  <a:lnTo>
                    <a:pt x="910590" y="871538"/>
                  </a:lnTo>
                  <a:lnTo>
                    <a:pt x="867727" y="864870"/>
                  </a:lnTo>
                  <a:lnTo>
                    <a:pt x="860107" y="864870"/>
                  </a:lnTo>
                  <a:lnTo>
                    <a:pt x="850582" y="867728"/>
                  </a:lnTo>
                  <a:lnTo>
                    <a:pt x="842010" y="872490"/>
                  </a:lnTo>
                  <a:lnTo>
                    <a:pt x="837248" y="876300"/>
                  </a:lnTo>
                  <a:lnTo>
                    <a:pt x="833438" y="880110"/>
                  </a:lnTo>
                  <a:lnTo>
                    <a:pt x="815340" y="907733"/>
                  </a:lnTo>
                  <a:lnTo>
                    <a:pt x="810577" y="912495"/>
                  </a:lnTo>
                  <a:lnTo>
                    <a:pt x="768668" y="929640"/>
                  </a:lnTo>
                  <a:lnTo>
                    <a:pt x="764857" y="929640"/>
                  </a:lnTo>
                  <a:lnTo>
                    <a:pt x="757238" y="927735"/>
                  </a:lnTo>
                  <a:lnTo>
                    <a:pt x="748665" y="922972"/>
                  </a:lnTo>
                  <a:lnTo>
                    <a:pt x="715327" y="897255"/>
                  </a:lnTo>
                  <a:lnTo>
                    <a:pt x="701993" y="887730"/>
                  </a:lnTo>
                  <a:lnTo>
                    <a:pt x="691515" y="888683"/>
                  </a:lnTo>
                  <a:lnTo>
                    <a:pt x="611505" y="906780"/>
                  </a:lnTo>
                  <a:lnTo>
                    <a:pt x="608648" y="907733"/>
                  </a:lnTo>
                  <a:lnTo>
                    <a:pt x="555307" y="933450"/>
                  </a:lnTo>
                  <a:lnTo>
                    <a:pt x="543877" y="941070"/>
                  </a:lnTo>
                  <a:lnTo>
                    <a:pt x="535305" y="943928"/>
                  </a:lnTo>
                  <a:lnTo>
                    <a:pt x="515302" y="943928"/>
                  </a:lnTo>
                  <a:lnTo>
                    <a:pt x="478155" y="934403"/>
                  </a:lnTo>
                  <a:lnTo>
                    <a:pt x="475298" y="931545"/>
                  </a:lnTo>
                  <a:lnTo>
                    <a:pt x="472440" y="926783"/>
                  </a:lnTo>
                  <a:lnTo>
                    <a:pt x="471488" y="919163"/>
                  </a:lnTo>
                  <a:lnTo>
                    <a:pt x="470535" y="913447"/>
                  </a:lnTo>
                  <a:lnTo>
                    <a:pt x="470535" y="908685"/>
                  </a:lnTo>
                  <a:lnTo>
                    <a:pt x="471488" y="897255"/>
                  </a:lnTo>
                  <a:lnTo>
                    <a:pt x="471488" y="886778"/>
                  </a:lnTo>
                  <a:lnTo>
                    <a:pt x="469582" y="882015"/>
                  </a:lnTo>
                  <a:lnTo>
                    <a:pt x="467677" y="878205"/>
                  </a:lnTo>
                  <a:lnTo>
                    <a:pt x="454343" y="867728"/>
                  </a:lnTo>
                  <a:lnTo>
                    <a:pt x="437198" y="856297"/>
                  </a:lnTo>
                  <a:lnTo>
                    <a:pt x="408623" y="827722"/>
                  </a:lnTo>
                  <a:lnTo>
                    <a:pt x="402907" y="820103"/>
                  </a:lnTo>
                  <a:lnTo>
                    <a:pt x="399098" y="814388"/>
                  </a:lnTo>
                  <a:lnTo>
                    <a:pt x="398145" y="810578"/>
                  </a:lnTo>
                  <a:lnTo>
                    <a:pt x="392430" y="786765"/>
                  </a:lnTo>
                  <a:lnTo>
                    <a:pt x="391477" y="783908"/>
                  </a:lnTo>
                  <a:lnTo>
                    <a:pt x="389573" y="781050"/>
                  </a:lnTo>
                  <a:lnTo>
                    <a:pt x="386715" y="778193"/>
                  </a:lnTo>
                  <a:lnTo>
                    <a:pt x="383857" y="776288"/>
                  </a:lnTo>
                  <a:lnTo>
                    <a:pt x="380048" y="775335"/>
                  </a:lnTo>
                  <a:lnTo>
                    <a:pt x="375285" y="774383"/>
                  </a:lnTo>
                  <a:lnTo>
                    <a:pt x="358140" y="774383"/>
                  </a:lnTo>
                  <a:lnTo>
                    <a:pt x="351473" y="775335"/>
                  </a:lnTo>
                  <a:lnTo>
                    <a:pt x="346710" y="778193"/>
                  </a:lnTo>
                  <a:lnTo>
                    <a:pt x="345757" y="782003"/>
                  </a:lnTo>
                  <a:lnTo>
                    <a:pt x="345757" y="785813"/>
                  </a:lnTo>
                  <a:lnTo>
                    <a:pt x="345757" y="796290"/>
                  </a:lnTo>
                  <a:lnTo>
                    <a:pt x="345757" y="800100"/>
                  </a:lnTo>
                  <a:lnTo>
                    <a:pt x="344805" y="803910"/>
                  </a:lnTo>
                  <a:lnTo>
                    <a:pt x="342900" y="806768"/>
                  </a:lnTo>
                  <a:lnTo>
                    <a:pt x="340995" y="809625"/>
                  </a:lnTo>
                  <a:lnTo>
                    <a:pt x="328613" y="818197"/>
                  </a:lnTo>
                  <a:lnTo>
                    <a:pt x="317182" y="824865"/>
                  </a:lnTo>
                  <a:lnTo>
                    <a:pt x="310515" y="826770"/>
                  </a:lnTo>
                  <a:lnTo>
                    <a:pt x="74295" y="821055"/>
                  </a:lnTo>
                  <a:lnTo>
                    <a:pt x="44768" y="762000"/>
                  </a:lnTo>
                  <a:lnTo>
                    <a:pt x="38100" y="740093"/>
                  </a:lnTo>
                  <a:lnTo>
                    <a:pt x="38100" y="736283"/>
                  </a:lnTo>
                  <a:lnTo>
                    <a:pt x="54293" y="699135"/>
                  </a:lnTo>
                  <a:lnTo>
                    <a:pt x="56198" y="693420"/>
                  </a:lnTo>
                  <a:lnTo>
                    <a:pt x="57150" y="686753"/>
                  </a:lnTo>
                  <a:lnTo>
                    <a:pt x="58102" y="676275"/>
                  </a:lnTo>
                  <a:lnTo>
                    <a:pt x="57150" y="670560"/>
                  </a:lnTo>
                  <a:lnTo>
                    <a:pt x="40957" y="609600"/>
                  </a:lnTo>
                  <a:lnTo>
                    <a:pt x="36195" y="602933"/>
                  </a:lnTo>
                  <a:lnTo>
                    <a:pt x="31432" y="598170"/>
                  </a:lnTo>
                  <a:lnTo>
                    <a:pt x="20955" y="588645"/>
                  </a:lnTo>
                  <a:lnTo>
                    <a:pt x="3810" y="569595"/>
                  </a:lnTo>
                  <a:lnTo>
                    <a:pt x="0" y="561022"/>
                  </a:lnTo>
                  <a:lnTo>
                    <a:pt x="952" y="557213"/>
                  </a:lnTo>
                  <a:lnTo>
                    <a:pt x="3810" y="554355"/>
                  </a:lnTo>
                  <a:lnTo>
                    <a:pt x="6668" y="552450"/>
                  </a:lnTo>
                  <a:lnTo>
                    <a:pt x="12382" y="551497"/>
                  </a:lnTo>
                  <a:lnTo>
                    <a:pt x="39052" y="547688"/>
                  </a:lnTo>
                  <a:lnTo>
                    <a:pt x="72390" y="539115"/>
                  </a:lnTo>
                  <a:lnTo>
                    <a:pt x="77152" y="535305"/>
                  </a:lnTo>
                  <a:lnTo>
                    <a:pt x="81915" y="531495"/>
                  </a:lnTo>
                  <a:lnTo>
                    <a:pt x="83820" y="519113"/>
                  </a:lnTo>
                  <a:lnTo>
                    <a:pt x="84773" y="514350"/>
                  </a:lnTo>
                  <a:lnTo>
                    <a:pt x="87630" y="509588"/>
                  </a:lnTo>
                  <a:lnTo>
                    <a:pt x="91440" y="507683"/>
                  </a:lnTo>
                  <a:lnTo>
                    <a:pt x="95250" y="508635"/>
                  </a:lnTo>
                  <a:lnTo>
                    <a:pt x="114300" y="519113"/>
                  </a:lnTo>
                  <a:lnTo>
                    <a:pt x="130493" y="526733"/>
                  </a:lnTo>
                  <a:lnTo>
                    <a:pt x="145732" y="528638"/>
                  </a:lnTo>
                  <a:lnTo>
                    <a:pt x="161925" y="528638"/>
                  </a:lnTo>
                  <a:lnTo>
                    <a:pt x="168593" y="525780"/>
                  </a:lnTo>
                  <a:lnTo>
                    <a:pt x="173355" y="522922"/>
                  </a:lnTo>
                  <a:lnTo>
                    <a:pt x="177165" y="514350"/>
                  </a:lnTo>
                  <a:lnTo>
                    <a:pt x="186690" y="477203"/>
                  </a:lnTo>
                  <a:lnTo>
                    <a:pt x="188595" y="472440"/>
                  </a:lnTo>
                  <a:lnTo>
                    <a:pt x="197168" y="453390"/>
                  </a:lnTo>
                  <a:lnTo>
                    <a:pt x="199073" y="447675"/>
                  </a:lnTo>
                  <a:lnTo>
                    <a:pt x="200025" y="443865"/>
                  </a:lnTo>
                  <a:lnTo>
                    <a:pt x="199073" y="440055"/>
                  </a:lnTo>
                  <a:lnTo>
                    <a:pt x="196215" y="437197"/>
                  </a:lnTo>
                  <a:lnTo>
                    <a:pt x="193357" y="435293"/>
                  </a:lnTo>
                  <a:lnTo>
                    <a:pt x="189548" y="434340"/>
                  </a:lnTo>
                  <a:lnTo>
                    <a:pt x="185738" y="434340"/>
                  </a:lnTo>
                  <a:lnTo>
                    <a:pt x="183832" y="431483"/>
                  </a:lnTo>
                  <a:lnTo>
                    <a:pt x="184785" y="426720"/>
                  </a:lnTo>
                  <a:lnTo>
                    <a:pt x="199073" y="405765"/>
                  </a:lnTo>
                  <a:lnTo>
                    <a:pt x="200025" y="401955"/>
                  </a:lnTo>
                  <a:lnTo>
                    <a:pt x="201930" y="400050"/>
                  </a:lnTo>
                  <a:lnTo>
                    <a:pt x="202882" y="396240"/>
                  </a:lnTo>
                  <a:lnTo>
                    <a:pt x="202882" y="392430"/>
                  </a:lnTo>
                  <a:lnTo>
                    <a:pt x="204788" y="378143"/>
                  </a:lnTo>
                  <a:lnTo>
                    <a:pt x="203835" y="368618"/>
                  </a:lnTo>
                  <a:lnTo>
                    <a:pt x="204788" y="365760"/>
                  </a:lnTo>
                  <a:lnTo>
                    <a:pt x="206693" y="360997"/>
                  </a:lnTo>
                  <a:lnTo>
                    <a:pt x="209550" y="353378"/>
                  </a:lnTo>
                  <a:lnTo>
                    <a:pt x="212407" y="350520"/>
                  </a:lnTo>
                  <a:lnTo>
                    <a:pt x="216218" y="348615"/>
                  </a:lnTo>
                  <a:lnTo>
                    <a:pt x="224790" y="348615"/>
                  </a:lnTo>
                  <a:lnTo>
                    <a:pt x="275273" y="371475"/>
                  </a:lnTo>
                  <a:lnTo>
                    <a:pt x="285750" y="373380"/>
                  </a:lnTo>
                  <a:lnTo>
                    <a:pt x="287655" y="374333"/>
                  </a:lnTo>
                  <a:lnTo>
                    <a:pt x="293370" y="375285"/>
                  </a:lnTo>
                  <a:lnTo>
                    <a:pt x="307657" y="395288"/>
                  </a:lnTo>
                  <a:lnTo>
                    <a:pt x="316230" y="404813"/>
                  </a:lnTo>
                  <a:lnTo>
                    <a:pt x="339090" y="413385"/>
                  </a:lnTo>
                  <a:lnTo>
                    <a:pt x="349568" y="421005"/>
                  </a:lnTo>
                  <a:lnTo>
                    <a:pt x="360045" y="426720"/>
                  </a:lnTo>
                  <a:lnTo>
                    <a:pt x="371475" y="422910"/>
                  </a:lnTo>
                  <a:lnTo>
                    <a:pt x="395288" y="438150"/>
                  </a:lnTo>
                  <a:lnTo>
                    <a:pt x="419100" y="442913"/>
                  </a:lnTo>
                  <a:lnTo>
                    <a:pt x="538163" y="418147"/>
                  </a:lnTo>
                  <a:lnTo>
                    <a:pt x="544830" y="414338"/>
                  </a:lnTo>
                  <a:lnTo>
                    <a:pt x="580073" y="381000"/>
                  </a:lnTo>
                  <a:lnTo>
                    <a:pt x="585788" y="375285"/>
                  </a:lnTo>
                  <a:lnTo>
                    <a:pt x="588645" y="368618"/>
                  </a:lnTo>
                  <a:lnTo>
                    <a:pt x="588645" y="362903"/>
                  </a:lnTo>
                  <a:lnTo>
                    <a:pt x="586740" y="359093"/>
                  </a:lnTo>
                  <a:lnTo>
                    <a:pt x="583882" y="354330"/>
                  </a:lnTo>
                  <a:lnTo>
                    <a:pt x="579120" y="352425"/>
                  </a:lnTo>
                  <a:lnTo>
                    <a:pt x="574357" y="351472"/>
                  </a:lnTo>
                  <a:lnTo>
                    <a:pt x="569595" y="351472"/>
                  </a:lnTo>
                  <a:lnTo>
                    <a:pt x="559118" y="353378"/>
                  </a:lnTo>
                  <a:lnTo>
                    <a:pt x="555307" y="353378"/>
                  </a:lnTo>
                  <a:lnTo>
                    <a:pt x="552450" y="352425"/>
                  </a:lnTo>
                  <a:lnTo>
                    <a:pt x="551498" y="347663"/>
                  </a:lnTo>
                  <a:lnTo>
                    <a:pt x="552450" y="342900"/>
                  </a:lnTo>
                  <a:lnTo>
                    <a:pt x="566738" y="308610"/>
                  </a:lnTo>
                  <a:lnTo>
                    <a:pt x="571500" y="292418"/>
                  </a:lnTo>
                  <a:lnTo>
                    <a:pt x="574357" y="282893"/>
                  </a:lnTo>
                  <a:lnTo>
                    <a:pt x="579120" y="273368"/>
                  </a:lnTo>
                  <a:lnTo>
                    <a:pt x="593407" y="253365"/>
                  </a:lnTo>
                  <a:lnTo>
                    <a:pt x="596265" y="248603"/>
                  </a:lnTo>
                  <a:lnTo>
                    <a:pt x="596265" y="241935"/>
                  </a:lnTo>
                  <a:lnTo>
                    <a:pt x="588645" y="234315"/>
                  </a:lnTo>
                  <a:lnTo>
                    <a:pt x="585788" y="230505"/>
                  </a:lnTo>
                  <a:lnTo>
                    <a:pt x="584835" y="225743"/>
                  </a:lnTo>
                  <a:lnTo>
                    <a:pt x="585788" y="220980"/>
                  </a:lnTo>
                  <a:lnTo>
                    <a:pt x="593407" y="204788"/>
                  </a:lnTo>
                  <a:lnTo>
                    <a:pt x="597218" y="188595"/>
                  </a:lnTo>
                  <a:lnTo>
                    <a:pt x="595313" y="162878"/>
                  </a:lnTo>
                  <a:lnTo>
                    <a:pt x="588645" y="145733"/>
                  </a:lnTo>
                  <a:lnTo>
                    <a:pt x="588645" y="140018"/>
                  </a:lnTo>
                  <a:lnTo>
                    <a:pt x="591502" y="135255"/>
                  </a:lnTo>
                  <a:lnTo>
                    <a:pt x="602932" y="130493"/>
                  </a:lnTo>
                  <a:lnTo>
                    <a:pt x="606743" y="126683"/>
                  </a:lnTo>
                  <a:lnTo>
                    <a:pt x="610552" y="118110"/>
                  </a:lnTo>
                  <a:lnTo>
                    <a:pt x="611505" y="112395"/>
                  </a:lnTo>
                  <a:lnTo>
                    <a:pt x="608648" y="106680"/>
                  </a:lnTo>
                  <a:lnTo>
                    <a:pt x="604838" y="100965"/>
                  </a:lnTo>
                  <a:lnTo>
                    <a:pt x="600075" y="87630"/>
                  </a:lnTo>
                  <a:lnTo>
                    <a:pt x="600075" y="76200"/>
                  </a:lnTo>
                  <a:lnTo>
                    <a:pt x="601980" y="64770"/>
                  </a:lnTo>
                  <a:lnTo>
                    <a:pt x="608648" y="44768"/>
                  </a:lnTo>
                  <a:lnTo>
                    <a:pt x="613410" y="35243"/>
                  </a:lnTo>
                  <a:lnTo>
                    <a:pt x="618173" y="26670"/>
                  </a:lnTo>
                  <a:lnTo>
                    <a:pt x="624840" y="20003"/>
                  </a:lnTo>
                  <a:lnTo>
                    <a:pt x="631507" y="14288"/>
                  </a:lnTo>
                  <a:lnTo>
                    <a:pt x="639127" y="12383"/>
                  </a:lnTo>
                  <a:lnTo>
                    <a:pt x="646748" y="13335"/>
                  </a:lnTo>
                  <a:lnTo>
                    <a:pt x="655320" y="17145"/>
                  </a:lnTo>
                  <a:lnTo>
                    <a:pt x="666750" y="25718"/>
                  </a:lnTo>
                  <a:lnTo>
                    <a:pt x="676275" y="31433"/>
                  </a:lnTo>
                  <a:lnTo>
                    <a:pt x="686752" y="35243"/>
                  </a:lnTo>
                  <a:lnTo>
                    <a:pt x="695325" y="37147"/>
                  </a:lnTo>
                  <a:lnTo>
                    <a:pt x="706755" y="35243"/>
                  </a:lnTo>
                  <a:lnTo>
                    <a:pt x="719138" y="29528"/>
                  </a:lnTo>
                  <a:lnTo>
                    <a:pt x="759143" y="1905"/>
                  </a:lnTo>
                  <a:lnTo>
                    <a:pt x="764857" y="0"/>
                  </a:lnTo>
                  <a:lnTo>
                    <a:pt x="769620" y="953"/>
                  </a:lnTo>
                  <a:lnTo>
                    <a:pt x="775335" y="3810"/>
                  </a:lnTo>
                  <a:lnTo>
                    <a:pt x="791527" y="18097"/>
                  </a:lnTo>
                  <a:lnTo>
                    <a:pt x="810577" y="40005"/>
                  </a:lnTo>
                  <a:lnTo>
                    <a:pt x="811530" y="42863"/>
                  </a:lnTo>
                  <a:lnTo>
                    <a:pt x="812482" y="45720"/>
                  </a:lnTo>
                  <a:lnTo>
                    <a:pt x="812482" y="52388"/>
                  </a:lnTo>
                  <a:lnTo>
                    <a:pt x="808673" y="63818"/>
                  </a:lnTo>
                  <a:lnTo>
                    <a:pt x="808673" y="67628"/>
                  </a:lnTo>
                  <a:lnTo>
                    <a:pt x="809625" y="70485"/>
                  </a:lnTo>
                  <a:lnTo>
                    <a:pt x="810577" y="73343"/>
                  </a:lnTo>
                  <a:lnTo>
                    <a:pt x="812482" y="76200"/>
                  </a:lnTo>
                  <a:lnTo>
                    <a:pt x="819150" y="84772"/>
                  </a:lnTo>
                  <a:lnTo>
                    <a:pt x="829627" y="9525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49" name="Freeform: Shape 11">
              <a:extLst>
                <a:ext uri="{FF2B5EF4-FFF2-40B4-BE49-F238E27FC236}">
                  <a16:creationId xmlns:a16="http://schemas.microsoft.com/office/drawing/2014/main" id="{9EFC4389-0D5F-434B-89F4-4FAA56F221F3}"/>
                </a:ext>
              </a:extLst>
            </p:cNvPr>
            <p:cNvSpPr/>
            <p:nvPr/>
          </p:nvSpPr>
          <p:spPr>
            <a:xfrm>
              <a:off x="5988367" y="4850130"/>
              <a:ext cx="1832609" cy="1128712"/>
            </a:xfrm>
            <a:custGeom>
              <a:avLst/>
              <a:gdLst>
                <a:gd name="connsiteX0" fmla="*/ 1655445 w 1832609"/>
                <a:gd name="connsiteY0" fmla="*/ 190500 h 1128712"/>
                <a:gd name="connsiteX1" fmla="*/ 1651635 w 1832609"/>
                <a:gd name="connsiteY1" fmla="*/ 194310 h 1128712"/>
                <a:gd name="connsiteX2" fmla="*/ 1648777 w 1832609"/>
                <a:gd name="connsiteY2" fmla="*/ 197167 h 1128712"/>
                <a:gd name="connsiteX3" fmla="*/ 1647825 w 1832609"/>
                <a:gd name="connsiteY3" fmla="*/ 201930 h 1128712"/>
                <a:gd name="connsiteX4" fmla="*/ 1646872 w 1832609"/>
                <a:gd name="connsiteY4" fmla="*/ 212407 h 1128712"/>
                <a:gd name="connsiteX5" fmla="*/ 1650682 w 1832609"/>
                <a:gd name="connsiteY5" fmla="*/ 240982 h 1128712"/>
                <a:gd name="connsiteX6" fmla="*/ 1665922 w 1832609"/>
                <a:gd name="connsiteY6" fmla="*/ 255270 h 1128712"/>
                <a:gd name="connsiteX7" fmla="*/ 1733550 w 1832609"/>
                <a:gd name="connsiteY7" fmla="*/ 279082 h 1128712"/>
                <a:gd name="connsiteX8" fmla="*/ 1778318 w 1832609"/>
                <a:gd name="connsiteY8" fmla="*/ 280988 h 1128712"/>
                <a:gd name="connsiteX9" fmla="*/ 1800225 w 1832609"/>
                <a:gd name="connsiteY9" fmla="*/ 289560 h 1128712"/>
                <a:gd name="connsiteX10" fmla="*/ 1802130 w 1832609"/>
                <a:gd name="connsiteY10" fmla="*/ 292417 h 1128712"/>
                <a:gd name="connsiteX11" fmla="*/ 1806893 w 1832609"/>
                <a:gd name="connsiteY11" fmla="*/ 300990 h 1128712"/>
                <a:gd name="connsiteX12" fmla="*/ 1809750 w 1832609"/>
                <a:gd name="connsiteY12" fmla="*/ 303847 h 1128712"/>
                <a:gd name="connsiteX13" fmla="*/ 1813560 w 1832609"/>
                <a:gd name="connsiteY13" fmla="*/ 304800 h 1128712"/>
                <a:gd name="connsiteX14" fmla="*/ 1823085 w 1832609"/>
                <a:gd name="connsiteY14" fmla="*/ 302895 h 1128712"/>
                <a:gd name="connsiteX15" fmla="*/ 1826895 w 1832609"/>
                <a:gd name="connsiteY15" fmla="*/ 303847 h 1128712"/>
                <a:gd name="connsiteX16" fmla="*/ 1831657 w 1832609"/>
                <a:gd name="connsiteY16" fmla="*/ 312420 h 1128712"/>
                <a:gd name="connsiteX17" fmla="*/ 1832610 w 1832609"/>
                <a:gd name="connsiteY17" fmla="*/ 321945 h 1128712"/>
                <a:gd name="connsiteX18" fmla="*/ 1825943 w 1832609"/>
                <a:gd name="connsiteY18" fmla="*/ 377190 h 1128712"/>
                <a:gd name="connsiteX19" fmla="*/ 1828800 w 1832609"/>
                <a:gd name="connsiteY19" fmla="*/ 395288 h 1128712"/>
                <a:gd name="connsiteX20" fmla="*/ 1829752 w 1832609"/>
                <a:gd name="connsiteY20" fmla="*/ 395288 h 1128712"/>
                <a:gd name="connsiteX21" fmla="*/ 1821180 w 1832609"/>
                <a:gd name="connsiteY21" fmla="*/ 401955 h 1128712"/>
                <a:gd name="connsiteX22" fmla="*/ 1811655 w 1832609"/>
                <a:gd name="connsiteY22" fmla="*/ 405765 h 1128712"/>
                <a:gd name="connsiteX23" fmla="*/ 1771650 w 1832609"/>
                <a:gd name="connsiteY23" fmla="*/ 407670 h 1128712"/>
                <a:gd name="connsiteX24" fmla="*/ 1764030 w 1832609"/>
                <a:gd name="connsiteY24" fmla="*/ 409575 h 1128712"/>
                <a:gd name="connsiteX25" fmla="*/ 1758315 w 1832609"/>
                <a:gd name="connsiteY25" fmla="*/ 412432 h 1128712"/>
                <a:gd name="connsiteX26" fmla="*/ 1754505 w 1832609"/>
                <a:gd name="connsiteY26" fmla="*/ 414338 h 1128712"/>
                <a:gd name="connsiteX27" fmla="*/ 1751647 w 1832609"/>
                <a:gd name="connsiteY27" fmla="*/ 417195 h 1128712"/>
                <a:gd name="connsiteX28" fmla="*/ 1746885 w 1832609"/>
                <a:gd name="connsiteY28" fmla="*/ 421005 h 1128712"/>
                <a:gd name="connsiteX29" fmla="*/ 1744027 w 1832609"/>
                <a:gd name="connsiteY29" fmla="*/ 426720 h 1128712"/>
                <a:gd name="connsiteX30" fmla="*/ 1742122 w 1832609"/>
                <a:gd name="connsiteY30" fmla="*/ 431482 h 1128712"/>
                <a:gd name="connsiteX31" fmla="*/ 1742122 w 1832609"/>
                <a:gd name="connsiteY31" fmla="*/ 437197 h 1128712"/>
                <a:gd name="connsiteX32" fmla="*/ 1746885 w 1832609"/>
                <a:gd name="connsiteY32" fmla="*/ 454343 h 1128712"/>
                <a:gd name="connsiteX33" fmla="*/ 1749743 w 1832609"/>
                <a:gd name="connsiteY33" fmla="*/ 480060 h 1128712"/>
                <a:gd name="connsiteX34" fmla="*/ 1763077 w 1832609"/>
                <a:gd name="connsiteY34" fmla="*/ 503872 h 1128712"/>
                <a:gd name="connsiteX35" fmla="*/ 1764030 w 1832609"/>
                <a:gd name="connsiteY35" fmla="*/ 506730 h 1128712"/>
                <a:gd name="connsiteX36" fmla="*/ 1764982 w 1832609"/>
                <a:gd name="connsiteY36" fmla="*/ 510540 h 1128712"/>
                <a:gd name="connsiteX37" fmla="*/ 1764982 w 1832609"/>
                <a:gd name="connsiteY37" fmla="*/ 515302 h 1128712"/>
                <a:gd name="connsiteX38" fmla="*/ 1764030 w 1832609"/>
                <a:gd name="connsiteY38" fmla="*/ 519113 h 1128712"/>
                <a:gd name="connsiteX39" fmla="*/ 1763077 w 1832609"/>
                <a:gd name="connsiteY39" fmla="*/ 523875 h 1128712"/>
                <a:gd name="connsiteX40" fmla="*/ 1763077 w 1832609"/>
                <a:gd name="connsiteY40" fmla="*/ 527685 h 1128712"/>
                <a:gd name="connsiteX41" fmla="*/ 1762125 w 1832609"/>
                <a:gd name="connsiteY41" fmla="*/ 531495 h 1128712"/>
                <a:gd name="connsiteX42" fmla="*/ 1762125 w 1832609"/>
                <a:gd name="connsiteY42" fmla="*/ 535305 h 1128712"/>
                <a:gd name="connsiteX43" fmla="*/ 1763077 w 1832609"/>
                <a:gd name="connsiteY43" fmla="*/ 539115 h 1128712"/>
                <a:gd name="connsiteX44" fmla="*/ 1763077 w 1832609"/>
                <a:gd name="connsiteY44" fmla="*/ 542925 h 1128712"/>
                <a:gd name="connsiteX45" fmla="*/ 1764982 w 1832609"/>
                <a:gd name="connsiteY45" fmla="*/ 545782 h 1128712"/>
                <a:gd name="connsiteX46" fmla="*/ 1765935 w 1832609"/>
                <a:gd name="connsiteY46" fmla="*/ 553402 h 1128712"/>
                <a:gd name="connsiteX47" fmla="*/ 1766888 w 1832609"/>
                <a:gd name="connsiteY47" fmla="*/ 557213 h 1128712"/>
                <a:gd name="connsiteX48" fmla="*/ 1766888 w 1832609"/>
                <a:gd name="connsiteY48" fmla="*/ 561022 h 1128712"/>
                <a:gd name="connsiteX49" fmla="*/ 1764982 w 1832609"/>
                <a:gd name="connsiteY49" fmla="*/ 566738 h 1128712"/>
                <a:gd name="connsiteX50" fmla="*/ 1762125 w 1832609"/>
                <a:gd name="connsiteY50" fmla="*/ 572452 h 1128712"/>
                <a:gd name="connsiteX51" fmla="*/ 1756410 w 1832609"/>
                <a:gd name="connsiteY51" fmla="*/ 581025 h 1128712"/>
                <a:gd name="connsiteX52" fmla="*/ 1753552 w 1832609"/>
                <a:gd name="connsiteY52" fmla="*/ 586740 h 1128712"/>
                <a:gd name="connsiteX53" fmla="*/ 1752600 w 1832609"/>
                <a:gd name="connsiteY53" fmla="*/ 592455 h 1128712"/>
                <a:gd name="connsiteX54" fmla="*/ 1752600 w 1832609"/>
                <a:gd name="connsiteY54" fmla="*/ 604838 h 1128712"/>
                <a:gd name="connsiteX55" fmla="*/ 1751647 w 1832609"/>
                <a:gd name="connsiteY55" fmla="*/ 607695 h 1128712"/>
                <a:gd name="connsiteX56" fmla="*/ 1749743 w 1832609"/>
                <a:gd name="connsiteY56" fmla="*/ 610552 h 1128712"/>
                <a:gd name="connsiteX57" fmla="*/ 1745932 w 1832609"/>
                <a:gd name="connsiteY57" fmla="*/ 609600 h 1128712"/>
                <a:gd name="connsiteX58" fmla="*/ 1743075 w 1832609"/>
                <a:gd name="connsiteY58" fmla="*/ 607695 h 1128712"/>
                <a:gd name="connsiteX59" fmla="*/ 1732597 w 1832609"/>
                <a:gd name="connsiteY59" fmla="*/ 597218 h 1128712"/>
                <a:gd name="connsiteX60" fmla="*/ 1730693 w 1832609"/>
                <a:gd name="connsiteY60" fmla="*/ 595313 h 1128712"/>
                <a:gd name="connsiteX61" fmla="*/ 1727835 w 1832609"/>
                <a:gd name="connsiteY61" fmla="*/ 593407 h 1128712"/>
                <a:gd name="connsiteX62" fmla="*/ 1724025 w 1832609"/>
                <a:gd name="connsiteY62" fmla="*/ 591502 h 1128712"/>
                <a:gd name="connsiteX63" fmla="*/ 1715452 w 1832609"/>
                <a:gd name="connsiteY63" fmla="*/ 589597 h 1128712"/>
                <a:gd name="connsiteX64" fmla="*/ 1706880 w 1832609"/>
                <a:gd name="connsiteY64" fmla="*/ 588645 h 1128712"/>
                <a:gd name="connsiteX65" fmla="*/ 1699260 w 1832609"/>
                <a:gd name="connsiteY65" fmla="*/ 588645 h 1128712"/>
                <a:gd name="connsiteX66" fmla="*/ 1691640 w 1832609"/>
                <a:gd name="connsiteY66" fmla="*/ 590550 h 1128712"/>
                <a:gd name="connsiteX67" fmla="*/ 1684020 w 1832609"/>
                <a:gd name="connsiteY67" fmla="*/ 594360 h 1128712"/>
                <a:gd name="connsiteX68" fmla="*/ 1679257 w 1832609"/>
                <a:gd name="connsiteY68" fmla="*/ 598170 h 1128712"/>
                <a:gd name="connsiteX69" fmla="*/ 1675447 w 1832609"/>
                <a:gd name="connsiteY69" fmla="*/ 601980 h 1128712"/>
                <a:gd name="connsiteX70" fmla="*/ 1672590 w 1832609"/>
                <a:gd name="connsiteY70" fmla="*/ 604838 h 1128712"/>
                <a:gd name="connsiteX71" fmla="*/ 1639252 w 1832609"/>
                <a:gd name="connsiteY71" fmla="*/ 669607 h 1128712"/>
                <a:gd name="connsiteX72" fmla="*/ 1633538 w 1832609"/>
                <a:gd name="connsiteY72" fmla="*/ 677227 h 1128712"/>
                <a:gd name="connsiteX73" fmla="*/ 1624013 w 1832609"/>
                <a:gd name="connsiteY73" fmla="*/ 687705 h 1128712"/>
                <a:gd name="connsiteX74" fmla="*/ 1618297 w 1832609"/>
                <a:gd name="connsiteY74" fmla="*/ 691515 h 1128712"/>
                <a:gd name="connsiteX75" fmla="*/ 1609725 w 1832609"/>
                <a:gd name="connsiteY75" fmla="*/ 696277 h 1128712"/>
                <a:gd name="connsiteX76" fmla="*/ 1587818 w 1832609"/>
                <a:gd name="connsiteY76" fmla="*/ 701993 h 1128712"/>
                <a:gd name="connsiteX77" fmla="*/ 1584007 w 1832609"/>
                <a:gd name="connsiteY77" fmla="*/ 711518 h 1128712"/>
                <a:gd name="connsiteX78" fmla="*/ 1577340 w 1832609"/>
                <a:gd name="connsiteY78" fmla="*/ 721995 h 1128712"/>
                <a:gd name="connsiteX79" fmla="*/ 1567815 w 1832609"/>
                <a:gd name="connsiteY79" fmla="*/ 732472 h 1128712"/>
                <a:gd name="connsiteX80" fmla="*/ 1546860 w 1832609"/>
                <a:gd name="connsiteY80" fmla="*/ 749618 h 1128712"/>
                <a:gd name="connsiteX81" fmla="*/ 1544002 w 1832609"/>
                <a:gd name="connsiteY81" fmla="*/ 754380 h 1128712"/>
                <a:gd name="connsiteX82" fmla="*/ 1540193 w 1832609"/>
                <a:gd name="connsiteY82" fmla="*/ 763905 h 1128712"/>
                <a:gd name="connsiteX83" fmla="*/ 1537335 w 1832609"/>
                <a:gd name="connsiteY83" fmla="*/ 775335 h 1128712"/>
                <a:gd name="connsiteX84" fmla="*/ 1531620 w 1832609"/>
                <a:gd name="connsiteY84" fmla="*/ 811530 h 1128712"/>
                <a:gd name="connsiteX85" fmla="*/ 1526857 w 1832609"/>
                <a:gd name="connsiteY85" fmla="*/ 828675 h 1128712"/>
                <a:gd name="connsiteX86" fmla="*/ 1525905 w 1832609"/>
                <a:gd name="connsiteY86" fmla="*/ 832485 h 1128712"/>
                <a:gd name="connsiteX87" fmla="*/ 1518285 w 1832609"/>
                <a:gd name="connsiteY87" fmla="*/ 840105 h 1128712"/>
                <a:gd name="connsiteX88" fmla="*/ 1457325 w 1832609"/>
                <a:gd name="connsiteY88" fmla="*/ 889635 h 1128712"/>
                <a:gd name="connsiteX89" fmla="*/ 1425893 w 1832609"/>
                <a:gd name="connsiteY89" fmla="*/ 906780 h 1128712"/>
                <a:gd name="connsiteX90" fmla="*/ 1419225 w 1832609"/>
                <a:gd name="connsiteY90" fmla="*/ 908685 h 1128712"/>
                <a:gd name="connsiteX91" fmla="*/ 1399222 w 1832609"/>
                <a:gd name="connsiteY91" fmla="*/ 912495 h 1128712"/>
                <a:gd name="connsiteX92" fmla="*/ 1394460 w 1832609"/>
                <a:gd name="connsiteY92" fmla="*/ 915352 h 1128712"/>
                <a:gd name="connsiteX93" fmla="*/ 1389697 w 1832609"/>
                <a:gd name="connsiteY93" fmla="*/ 922020 h 1128712"/>
                <a:gd name="connsiteX94" fmla="*/ 1381125 w 1832609"/>
                <a:gd name="connsiteY94" fmla="*/ 936307 h 1128712"/>
                <a:gd name="connsiteX95" fmla="*/ 1375410 w 1832609"/>
                <a:gd name="connsiteY95" fmla="*/ 950595 h 1128712"/>
                <a:gd name="connsiteX96" fmla="*/ 1372552 w 1832609"/>
                <a:gd name="connsiteY96" fmla="*/ 958215 h 1128712"/>
                <a:gd name="connsiteX97" fmla="*/ 1369695 w 1832609"/>
                <a:gd name="connsiteY97" fmla="*/ 966788 h 1128712"/>
                <a:gd name="connsiteX98" fmla="*/ 1365885 w 1832609"/>
                <a:gd name="connsiteY98" fmla="*/ 975360 h 1128712"/>
                <a:gd name="connsiteX99" fmla="*/ 1362075 w 1832609"/>
                <a:gd name="connsiteY99" fmla="*/ 982980 h 1128712"/>
                <a:gd name="connsiteX100" fmla="*/ 1294447 w 1832609"/>
                <a:gd name="connsiteY100" fmla="*/ 1045845 h 1128712"/>
                <a:gd name="connsiteX101" fmla="*/ 1289685 w 1832609"/>
                <a:gd name="connsiteY101" fmla="*/ 1052513 h 1128712"/>
                <a:gd name="connsiteX102" fmla="*/ 1286827 w 1832609"/>
                <a:gd name="connsiteY102" fmla="*/ 1063943 h 1128712"/>
                <a:gd name="connsiteX103" fmla="*/ 1283970 w 1832609"/>
                <a:gd name="connsiteY103" fmla="*/ 1091565 h 1128712"/>
                <a:gd name="connsiteX104" fmla="*/ 1281113 w 1832609"/>
                <a:gd name="connsiteY104" fmla="*/ 1101090 h 1128712"/>
                <a:gd name="connsiteX105" fmla="*/ 1272540 w 1832609"/>
                <a:gd name="connsiteY105" fmla="*/ 1118235 h 1128712"/>
                <a:gd name="connsiteX106" fmla="*/ 1255395 w 1832609"/>
                <a:gd name="connsiteY106" fmla="*/ 1128713 h 1128712"/>
                <a:gd name="connsiteX107" fmla="*/ 1248727 w 1832609"/>
                <a:gd name="connsiteY107" fmla="*/ 1109663 h 1128712"/>
                <a:gd name="connsiteX108" fmla="*/ 1230630 w 1832609"/>
                <a:gd name="connsiteY108" fmla="*/ 1096327 h 1128712"/>
                <a:gd name="connsiteX109" fmla="*/ 1210627 w 1832609"/>
                <a:gd name="connsiteY109" fmla="*/ 1085850 h 1128712"/>
                <a:gd name="connsiteX110" fmla="*/ 1188720 w 1832609"/>
                <a:gd name="connsiteY110" fmla="*/ 1080135 h 1128712"/>
                <a:gd name="connsiteX111" fmla="*/ 1146810 w 1832609"/>
                <a:gd name="connsiteY111" fmla="*/ 1080135 h 1128712"/>
                <a:gd name="connsiteX112" fmla="*/ 1129665 w 1832609"/>
                <a:gd name="connsiteY112" fmla="*/ 1075372 h 1128712"/>
                <a:gd name="connsiteX113" fmla="*/ 1073468 w 1832609"/>
                <a:gd name="connsiteY113" fmla="*/ 1048702 h 1128712"/>
                <a:gd name="connsiteX114" fmla="*/ 1047750 w 1832609"/>
                <a:gd name="connsiteY114" fmla="*/ 1016318 h 1128712"/>
                <a:gd name="connsiteX115" fmla="*/ 1031557 w 1832609"/>
                <a:gd name="connsiteY115" fmla="*/ 1000125 h 1128712"/>
                <a:gd name="connsiteX116" fmla="*/ 1013460 w 1832609"/>
                <a:gd name="connsiteY116" fmla="*/ 992505 h 1128712"/>
                <a:gd name="connsiteX117" fmla="*/ 977265 w 1832609"/>
                <a:gd name="connsiteY117" fmla="*/ 982027 h 1128712"/>
                <a:gd name="connsiteX118" fmla="*/ 942975 w 1832609"/>
                <a:gd name="connsiteY118" fmla="*/ 954405 h 1128712"/>
                <a:gd name="connsiteX119" fmla="*/ 927735 w 1832609"/>
                <a:gd name="connsiteY119" fmla="*/ 945832 h 1128712"/>
                <a:gd name="connsiteX120" fmla="*/ 890588 w 1832609"/>
                <a:gd name="connsiteY120" fmla="*/ 940118 h 1128712"/>
                <a:gd name="connsiteX121" fmla="*/ 835343 w 1832609"/>
                <a:gd name="connsiteY121" fmla="*/ 913447 h 1128712"/>
                <a:gd name="connsiteX122" fmla="*/ 816293 w 1832609"/>
                <a:gd name="connsiteY122" fmla="*/ 911543 h 1128712"/>
                <a:gd name="connsiteX123" fmla="*/ 801052 w 1832609"/>
                <a:gd name="connsiteY123" fmla="*/ 918210 h 1128712"/>
                <a:gd name="connsiteX124" fmla="*/ 774382 w 1832609"/>
                <a:gd name="connsiteY124" fmla="*/ 939165 h 1128712"/>
                <a:gd name="connsiteX125" fmla="*/ 760095 w 1832609"/>
                <a:gd name="connsiteY125" fmla="*/ 947738 h 1128712"/>
                <a:gd name="connsiteX126" fmla="*/ 721995 w 1832609"/>
                <a:gd name="connsiteY126" fmla="*/ 950595 h 1128712"/>
                <a:gd name="connsiteX127" fmla="*/ 684847 w 1832609"/>
                <a:gd name="connsiteY127" fmla="*/ 938213 h 1128712"/>
                <a:gd name="connsiteX128" fmla="*/ 593407 w 1832609"/>
                <a:gd name="connsiteY128" fmla="*/ 876300 h 1128712"/>
                <a:gd name="connsiteX129" fmla="*/ 538163 w 1832609"/>
                <a:gd name="connsiteY129" fmla="*/ 839152 h 1128712"/>
                <a:gd name="connsiteX130" fmla="*/ 463868 w 1832609"/>
                <a:gd name="connsiteY130" fmla="*/ 788670 h 1128712"/>
                <a:gd name="connsiteX131" fmla="*/ 411480 w 1832609"/>
                <a:gd name="connsiteY131" fmla="*/ 740093 h 1128712"/>
                <a:gd name="connsiteX132" fmla="*/ 337185 w 1832609"/>
                <a:gd name="connsiteY132" fmla="*/ 673418 h 1128712"/>
                <a:gd name="connsiteX133" fmla="*/ 300038 w 1832609"/>
                <a:gd name="connsiteY133" fmla="*/ 649605 h 1128712"/>
                <a:gd name="connsiteX134" fmla="*/ 219075 w 1832609"/>
                <a:gd name="connsiteY134" fmla="*/ 621030 h 1128712"/>
                <a:gd name="connsiteX135" fmla="*/ 147638 w 1832609"/>
                <a:gd name="connsiteY135" fmla="*/ 580072 h 1128712"/>
                <a:gd name="connsiteX136" fmla="*/ 31432 w 1832609"/>
                <a:gd name="connsiteY136" fmla="*/ 481013 h 1128712"/>
                <a:gd name="connsiteX137" fmla="*/ 0 w 1832609"/>
                <a:gd name="connsiteY137" fmla="*/ 440055 h 1128712"/>
                <a:gd name="connsiteX138" fmla="*/ 8572 w 1832609"/>
                <a:gd name="connsiteY138" fmla="*/ 431482 h 1128712"/>
                <a:gd name="connsiteX139" fmla="*/ 59055 w 1832609"/>
                <a:gd name="connsiteY139" fmla="*/ 375285 h 1128712"/>
                <a:gd name="connsiteX140" fmla="*/ 84772 w 1832609"/>
                <a:gd name="connsiteY140" fmla="*/ 358140 h 1128712"/>
                <a:gd name="connsiteX141" fmla="*/ 160972 w 1832609"/>
                <a:gd name="connsiteY141" fmla="*/ 326707 h 1128712"/>
                <a:gd name="connsiteX142" fmla="*/ 190500 w 1832609"/>
                <a:gd name="connsiteY142" fmla="*/ 316230 h 1128712"/>
                <a:gd name="connsiteX143" fmla="*/ 282893 w 1832609"/>
                <a:gd name="connsiteY143" fmla="*/ 282892 h 1128712"/>
                <a:gd name="connsiteX144" fmla="*/ 285750 w 1832609"/>
                <a:gd name="connsiteY144" fmla="*/ 280988 h 1128712"/>
                <a:gd name="connsiteX145" fmla="*/ 288607 w 1832609"/>
                <a:gd name="connsiteY145" fmla="*/ 278130 h 1128712"/>
                <a:gd name="connsiteX146" fmla="*/ 289560 w 1832609"/>
                <a:gd name="connsiteY146" fmla="*/ 272415 h 1128712"/>
                <a:gd name="connsiteX147" fmla="*/ 289560 w 1832609"/>
                <a:gd name="connsiteY147" fmla="*/ 267652 h 1128712"/>
                <a:gd name="connsiteX148" fmla="*/ 287655 w 1832609"/>
                <a:gd name="connsiteY148" fmla="*/ 264795 h 1128712"/>
                <a:gd name="connsiteX149" fmla="*/ 285750 w 1832609"/>
                <a:gd name="connsiteY149" fmla="*/ 261938 h 1128712"/>
                <a:gd name="connsiteX150" fmla="*/ 268605 w 1832609"/>
                <a:gd name="connsiteY150" fmla="*/ 240030 h 1128712"/>
                <a:gd name="connsiteX151" fmla="*/ 264795 w 1832609"/>
                <a:gd name="connsiteY151" fmla="*/ 234315 h 1128712"/>
                <a:gd name="connsiteX152" fmla="*/ 261938 w 1832609"/>
                <a:gd name="connsiteY152" fmla="*/ 227647 h 1128712"/>
                <a:gd name="connsiteX153" fmla="*/ 260985 w 1832609"/>
                <a:gd name="connsiteY153" fmla="*/ 224790 h 1128712"/>
                <a:gd name="connsiteX154" fmla="*/ 260032 w 1832609"/>
                <a:gd name="connsiteY154" fmla="*/ 220980 h 1128712"/>
                <a:gd name="connsiteX155" fmla="*/ 260032 w 1832609"/>
                <a:gd name="connsiteY155" fmla="*/ 217170 h 1128712"/>
                <a:gd name="connsiteX156" fmla="*/ 260985 w 1832609"/>
                <a:gd name="connsiteY156" fmla="*/ 213360 h 1128712"/>
                <a:gd name="connsiteX157" fmla="*/ 264795 w 1832609"/>
                <a:gd name="connsiteY157" fmla="*/ 207645 h 1128712"/>
                <a:gd name="connsiteX158" fmla="*/ 269557 w 1832609"/>
                <a:gd name="connsiteY158" fmla="*/ 200025 h 1128712"/>
                <a:gd name="connsiteX159" fmla="*/ 311468 w 1832609"/>
                <a:gd name="connsiteY159" fmla="*/ 154305 h 1128712"/>
                <a:gd name="connsiteX160" fmla="*/ 315277 w 1832609"/>
                <a:gd name="connsiteY160" fmla="*/ 151447 h 1128712"/>
                <a:gd name="connsiteX161" fmla="*/ 319088 w 1832609"/>
                <a:gd name="connsiteY161" fmla="*/ 149542 h 1128712"/>
                <a:gd name="connsiteX162" fmla="*/ 325755 w 1832609"/>
                <a:gd name="connsiteY162" fmla="*/ 148590 h 1128712"/>
                <a:gd name="connsiteX163" fmla="*/ 331470 w 1832609"/>
                <a:gd name="connsiteY163" fmla="*/ 149542 h 1128712"/>
                <a:gd name="connsiteX164" fmla="*/ 338138 w 1832609"/>
                <a:gd name="connsiteY164" fmla="*/ 146685 h 1128712"/>
                <a:gd name="connsiteX165" fmla="*/ 344805 w 1832609"/>
                <a:gd name="connsiteY165" fmla="*/ 140970 h 1128712"/>
                <a:gd name="connsiteX166" fmla="*/ 400050 w 1832609"/>
                <a:gd name="connsiteY166" fmla="*/ 85725 h 1128712"/>
                <a:gd name="connsiteX167" fmla="*/ 425768 w 1832609"/>
                <a:gd name="connsiteY167" fmla="*/ 65722 h 1128712"/>
                <a:gd name="connsiteX168" fmla="*/ 481013 w 1832609"/>
                <a:gd name="connsiteY168" fmla="*/ 53340 h 1128712"/>
                <a:gd name="connsiteX169" fmla="*/ 491490 w 1832609"/>
                <a:gd name="connsiteY169" fmla="*/ 46672 h 1128712"/>
                <a:gd name="connsiteX170" fmla="*/ 727710 w 1832609"/>
                <a:gd name="connsiteY170" fmla="*/ 52388 h 1128712"/>
                <a:gd name="connsiteX171" fmla="*/ 734377 w 1832609"/>
                <a:gd name="connsiteY171" fmla="*/ 50482 h 1128712"/>
                <a:gd name="connsiteX172" fmla="*/ 745807 w 1832609"/>
                <a:gd name="connsiteY172" fmla="*/ 43815 h 1128712"/>
                <a:gd name="connsiteX173" fmla="*/ 758190 w 1832609"/>
                <a:gd name="connsiteY173" fmla="*/ 35242 h 1128712"/>
                <a:gd name="connsiteX174" fmla="*/ 760095 w 1832609"/>
                <a:gd name="connsiteY174" fmla="*/ 32385 h 1128712"/>
                <a:gd name="connsiteX175" fmla="*/ 762000 w 1832609"/>
                <a:gd name="connsiteY175" fmla="*/ 29527 h 1128712"/>
                <a:gd name="connsiteX176" fmla="*/ 762952 w 1832609"/>
                <a:gd name="connsiteY176" fmla="*/ 25717 h 1128712"/>
                <a:gd name="connsiteX177" fmla="*/ 762952 w 1832609"/>
                <a:gd name="connsiteY177" fmla="*/ 21907 h 1128712"/>
                <a:gd name="connsiteX178" fmla="*/ 762952 w 1832609"/>
                <a:gd name="connsiteY178" fmla="*/ 11430 h 1128712"/>
                <a:gd name="connsiteX179" fmla="*/ 762952 w 1832609"/>
                <a:gd name="connsiteY179" fmla="*/ 7620 h 1128712"/>
                <a:gd name="connsiteX180" fmla="*/ 763905 w 1832609"/>
                <a:gd name="connsiteY180" fmla="*/ 3810 h 1128712"/>
                <a:gd name="connsiteX181" fmla="*/ 768668 w 1832609"/>
                <a:gd name="connsiteY181" fmla="*/ 952 h 1128712"/>
                <a:gd name="connsiteX182" fmla="*/ 775335 w 1832609"/>
                <a:gd name="connsiteY182" fmla="*/ 0 h 1128712"/>
                <a:gd name="connsiteX183" fmla="*/ 792480 w 1832609"/>
                <a:gd name="connsiteY183" fmla="*/ 0 h 1128712"/>
                <a:gd name="connsiteX184" fmla="*/ 797243 w 1832609"/>
                <a:gd name="connsiteY184" fmla="*/ 952 h 1128712"/>
                <a:gd name="connsiteX185" fmla="*/ 801052 w 1832609"/>
                <a:gd name="connsiteY185" fmla="*/ 1905 h 1128712"/>
                <a:gd name="connsiteX186" fmla="*/ 803910 w 1832609"/>
                <a:gd name="connsiteY186" fmla="*/ 3810 h 1128712"/>
                <a:gd name="connsiteX187" fmla="*/ 806768 w 1832609"/>
                <a:gd name="connsiteY187" fmla="*/ 6667 h 1128712"/>
                <a:gd name="connsiteX188" fmla="*/ 808672 w 1832609"/>
                <a:gd name="connsiteY188" fmla="*/ 9525 h 1128712"/>
                <a:gd name="connsiteX189" fmla="*/ 809625 w 1832609"/>
                <a:gd name="connsiteY189" fmla="*/ 12382 h 1128712"/>
                <a:gd name="connsiteX190" fmla="*/ 815340 w 1832609"/>
                <a:gd name="connsiteY190" fmla="*/ 36195 h 1128712"/>
                <a:gd name="connsiteX191" fmla="*/ 816293 w 1832609"/>
                <a:gd name="connsiteY191" fmla="*/ 40005 h 1128712"/>
                <a:gd name="connsiteX192" fmla="*/ 820102 w 1832609"/>
                <a:gd name="connsiteY192" fmla="*/ 45720 h 1128712"/>
                <a:gd name="connsiteX193" fmla="*/ 825818 w 1832609"/>
                <a:gd name="connsiteY193" fmla="*/ 53340 h 1128712"/>
                <a:gd name="connsiteX194" fmla="*/ 854393 w 1832609"/>
                <a:gd name="connsiteY194" fmla="*/ 81915 h 1128712"/>
                <a:gd name="connsiteX195" fmla="*/ 871538 w 1832609"/>
                <a:gd name="connsiteY195" fmla="*/ 93345 h 1128712"/>
                <a:gd name="connsiteX196" fmla="*/ 884872 w 1832609"/>
                <a:gd name="connsiteY196" fmla="*/ 103822 h 1128712"/>
                <a:gd name="connsiteX197" fmla="*/ 886777 w 1832609"/>
                <a:gd name="connsiteY197" fmla="*/ 107632 h 1128712"/>
                <a:gd name="connsiteX198" fmla="*/ 888682 w 1832609"/>
                <a:gd name="connsiteY198" fmla="*/ 112395 h 1128712"/>
                <a:gd name="connsiteX199" fmla="*/ 888682 w 1832609"/>
                <a:gd name="connsiteY199" fmla="*/ 122872 h 1128712"/>
                <a:gd name="connsiteX200" fmla="*/ 887730 w 1832609"/>
                <a:gd name="connsiteY200" fmla="*/ 134302 h 1128712"/>
                <a:gd name="connsiteX201" fmla="*/ 887730 w 1832609"/>
                <a:gd name="connsiteY201" fmla="*/ 139065 h 1128712"/>
                <a:gd name="connsiteX202" fmla="*/ 888682 w 1832609"/>
                <a:gd name="connsiteY202" fmla="*/ 144780 h 1128712"/>
                <a:gd name="connsiteX203" fmla="*/ 889635 w 1832609"/>
                <a:gd name="connsiteY203" fmla="*/ 152400 h 1128712"/>
                <a:gd name="connsiteX204" fmla="*/ 892493 w 1832609"/>
                <a:gd name="connsiteY204" fmla="*/ 157163 h 1128712"/>
                <a:gd name="connsiteX205" fmla="*/ 895350 w 1832609"/>
                <a:gd name="connsiteY205" fmla="*/ 160020 h 1128712"/>
                <a:gd name="connsiteX206" fmla="*/ 932497 w 1832609"/>
                <a:gd name="connsiteY206" fmla="*/ 169545 h 1128712"/>
                <a:gd name="connsiteX207" fmla="*/ 952500 w 1832609"/>
                <a:gd name="connsiteY207" fmla="*/ 169545 h 1128712"/>
                <a:gd name="connsiteX208" fmla="*/ 961072 w 1832609"/>
                <a:gd name="connsiteY208" fmla="*/ 166688 h 1128712"/>
                <a:gd name="connsiteX209" fmla="*/ 972502 w 1832609"/>
                <a:gd name="connsiteY209" fmla="*/ 159067 h 1128712"/>
                <a:gd name="connsiteX210" fmla="*/ 1025843 w 1832609"/>
                <a:gd name="connsiteY210" fmla="*/ 133350 h 1128712"/>
                <a:gd name="connsiteX211" fmla="*/ 1028700 w 1832609"/>
                <a:gd name="connsiteY211" fmla="*/ 132397 h 1128712"/>
                <a:gd name="connsiteX212" fmla="*/ 1108710 w 1832609"/>
                <a:gd name="connsiteY212" fmla="*/ 114300 h 1128712"/>
                <a:gd name="connsiteX213" fmla="*/ 1119188 w 1832609"/>
                <a:gd name="connsiteY213" fmla="*/ 113347 h 1128712"/>
                <a:gd name="connsiteX214" fmla="*/ 1132522 w 1832609"/>
                <a:gd name="connsiteY214" fmla="*/ 122872 h 1128712"/>
                <a:gd name="connsiteX215" fmla="*/ 1165860 w 1832609"/>
                <a:gd name="connsiteY215" fmla="*/ 148590 h 1128712"/>
                <a:gd name="connsiteX216" fmla="*/ 1174432 w 1832609"/>
                <a:gd name="connsiteY216" fmla="*/ 153352 h 1128712"/>
                <a:gd name="connsiteX217" fmla="*/ 1182052 w 1832609"/>
                <a:gd name="connsiteY217" fmla="*/ 155257 h 1128712"/>
                <a:gd name="connsiteX218" fmla="*/ 1185863 w 1832609"/>
                <a:gd name="connsiteY218" fmla="*/ 155257 h 1128712"/>
                <a:gd name="connsiteX219" fmla="*/ 1227772 w 1832609"/>
                <a:gd name="connsiteY219" fmla="*/ 138113 h 1128712"/>
                <a:gd name="connsiteX220" fmla="*/ 1232535 w 1832609"/>
                <a:gd name="connsiteY220" fmla="*/ 133350 h 1128712"/>
                <a:gd name="connsiteX221" fmla="*/ 1250632 w 1832609"/>
                <a:gd name="connsiteY221" fmla="*/ 105727 h 1128712"/>
                <a:gd name="connsiteX222" fmla="*/ 1254443 w 1832609"/>
                <a:gd name="connsiteY222" fmla="*/ 101917 h 1128712"/>
                <a:gd name="connsiteX223" fmla="*/ 1259205 w 1832609"/>
                <a:gd name="connsiteY223" fmla="*/ 98107 h 1128712"/>
                <a:gd name="connsiteX224" fmla="*/ 1267777 w 1832609"/>
                <a:gd name="connsiteY224" fmla="*/ 93345 h 1128712"/>
                <a:gd name="connsiteX225" fmla="*/ 1277302 w 1832609"/>
                <a:gd name="connsiteY225" fmla="*/ 90488 h 1128712"/>
                <a:gd name="connsiteX226" fmla="*/ 1284922 w 1832609"/>
                <a:gd name="connsiteY226" fmla="*/ 90488 h 1128712"/>
                <a:gd name="connsiteX227" fmla="*/ 1327785 w 1832609"/>
                <a:gd name="connsiteY227" fmla="*/ 97155 h 1128712"/>
                <a:gd name="connsiteX228" fmla="*/ 1375410 w 1832609"/>
                <a:gd name="connsiteY228" fmla="*/ 106680 h 1128712"/>
                <a:gd name="connsiteX229" fmla="*/ 1386840 w 1832609"/>
                <a:gd name="connsiteY229" fmla="*/ 108585 h 1128712"/>
                <a:gd name="connsiteX230" fmla="*/ 1398270 w 1832609"/>
                <a:gd name="connsiteY230" fmla="*/ 129540 h 1128712"/>
                <a:gd name="connsiteX231" fmla="*/ 1400175 w 1832609"/>
                <a:gd name="connsiteY231" fmla="*/ 140017 h 1128712"/>
                <a:gd name="connsiteX232" fmla="*/ 1396365 w 1832609"/>
                <a:gd name="connsiteY232" fmla="*/ 159067 h 1128712"/>
                <a:gd name="connsiteX233" fmla="*/ 1395413 w 1832609"/>
                <a:gd name="connsiteY233" fmla="*/ 170497 h 1128712"/>
                <a:gd name="connsiteX234" fmla="*/ 1396365 w 1832609"/>
                <a:gd name="connsiteY234" fmla="*/ 176213 h 1128712"/>
                <a:gd name="connsiteX235" fmla="*/ 1398270 w 1832609"/>
                <a:gd name="connsiteY235" fmla="*/ 180022 h 1128712"/>
                <a:gd name="connsiteX236" fmla="*/ 1402080 w 1832609"/>
                <a:gd name="connsiteY236" fmla="*/ 182880 h 1128712"/>
                <a:gd name="connsiteX237" fmla="*/ 1405890 w 1832609"/>
                <a:gd name="connsiteY237" fmla="*/ 184785 h 1128712"/>
                <a:gd name="connsiteX238" fmla="*/ 1409700 w 1832609"/>
                <a:gd name="connsiteY238" fmla="*/ 186690 h 1128712"/>
                <a:gd name="connsiteX239" fmla="*/ 1417320 w 1832609"/>
                <a:gd name="connsiteY239" fmla="*/ 187642 h 1128712"/>
                <a:gd name="connsiteX240" fmla="*/ 1478280 w 1832609"/>
                <a:gd name="connsiteY240" fmla="*/ 185738 h 1128712"/>
                <a:gd name="connsiteX241" fmla="*/ 1484947 w 1832609"/>
                <a:gd name="connsiteY241" fmla="*/ 183832 h 1128712"/>
                <a:gd name="connsiteX242" fmla="*/ 1487805 w 1832609"/>
                <a:gd name="connsiteY242" fmla="*/ 182880 h 1128712"/>
                <a:gd name="connsiteX243" fmla="*/ 1490663 w 1832609"/>
                <a:gd name="connsiteY243" fmla="*/ 180022 h 1128712"/>
                <a:gd name="connsiteX244" fmla="*/ 1492568 w 1832609"/>
                <a:gd name="connsiteY244" fmla="*/ 177165 h 1128712"/>
                <a:gd name="connsiteX245" fmla="*/ 1494472 w 1832609"/>
                <a:gd name="connsiteY245" fmla="*/ 173355 h 1128712"/>
                <a:gd name="connsiteX246" fmla="*/ 1494472 w 1832609"/>
                <a:gd name="connsiteY246" fmla="*/ 169545 h 1128712"/>
                <a:gd name="connsiteX247" fmla="*/ 1494472 w 1832609"/>
                <a:gd name="connsiteY247" fmla="*/ 166688 h 1128712"/>
                <a:gd name="connsiteX248" fmla="*/ 1493520 w 1832609"/>
                <a:gd name="connsiteY248" fmla="*/ 159067 h 1128712"/>
                <a:gd name="connsiteX249" fmla="*/ 1493520 w 1832609"/>
                <a:gd name="connsiteY249" fmla="*/ 155257 h 1128712"/>
                <a:gd name="connsiteX250" fmla="*/ 1523047 w 1832609"/>
                <a:gd name="connsiteY250" fmla="*/ 157163 h 1128712"/>
                <a:gd name="connsiteX251" fmla="*/ 1655445 w 1832609"/>
                <a:gd name="connsiteY251" fmla="*/ 190500 h 11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832609" h="1128712">
                  <a:moveTo>
                    <a:pt x="1655445" y="190500"/>
                  </a:moveTo>
                  <a:lnTo>
                    <a:pt x="1651635" y="194310"/>
                  </a:lnTo>
                  <a:lnTo>
                    <a:pt x="1648777" y="197167"/>
                  </a:lnTo>
                  <a:lnTo>
                    <a:pt x="1647825" y="201930"/>
                  </a:lnTo>
                  <a:lnTo>
                    <a:pt x="1646872" y="212407"/>
                  </a:lnTo>
                  <a:lnTo>
                    <a:pt x="1650682" y="240982"/>
                  </a:lnTo>
                  <a:lnTo>
                    <a:pt x="1665922" y="255270"/>
                  </a:lnTo>
                  <a:lnTo>
                    <a:pt x="1733550" y="279082"/>
                  </a:lnTo>
                  <a:lnTo>
                    <a:pt x="1778318" y="280988"/>
                  </a:lnTo>
                  <a:lnTo>
                    <a:pt x="1800225" y="289560"/>
                  </a:lnTo>
                  <a:lnTo>
                    <a:pt x="1802130" y="292417"/>
                  </a:lnTo>
                  <a:lnTo>
                    <a:pt x="1806893" y="300990"/>
                  </a:lnTo>
                  <a:lnTo>
                    <a:pt x="1809750" y="303847"/>
                  </a:lnTo>
                  <a:lnTo>
                    <a:pt x="1813560" y="304800"/>
                  </a:lnTo>
                  <a:lnTo>
                    <a:pt x="1823085" y="302895"/>
                  </a:lnTo>
                  <a:lnTo>
                    <a:pt x="1826895" y="303847"/>
                  </a:lnTo>
                  <a:lnTo>
                    <a:pt x="1831657" y="312420"/>
                  </a:lnTo>
                  <a:lnTo>
                    <a:pt x="1832610" y="321945"/>
                  </a:lnTo>
                  <a:lnTo>
                    <a:pt x="1825943" y="377190"/>
                  </a:lnTo>
                  <a:lnTo>
                    <a:pt x="1828800" y="395288"/>
                  </a:lnTo>
                  <a:lnTo>
                    <a:pt x="1829752" y="395288"/>
                  </a:lnTo>
                  <a:lnTo>
                    <a:pt x="1821180" y="401955"/>
                  </a:lnTo>
                  <a:lnTo>
                    <a:pt x="1811655" y="405765"/>
                  </a:lnTo>
                  <a:lnTo>
                    <a:pt x="1771650" y="407670"/>
                  </a:lnTo>
                  <a:lnTo>
                    <a:pt x="1764030" y="409575"/>
                  </a:lnTo>
                  <a:lnTo>
                    <a:pt x="1758315" y="412432"/>
                  </a:lnTo>
                  <a:lnTo>
                    <a:pt x="1754505" y="414338"/>
                  </a:lnTo>
                  <a:lnTo>
                    <a:pt x="1751647" y="417195"/>
                  </a:lnTo>
                  <a:lnTo>
                    <a:pt x="1746885" y="421005"/>
                  </a:lnTo>
                  <a:lnTo>
                    <a:pt x="1744027" y="426720"/>
                  </a:lnTo>
                  <a:lnTo>
                    <a:pt x="1742122" y="431482"/>
                  </a:lnTo>
                  <a:lnTo>
                    <a:pt x="1742122" y="437197"/>
                  </a:lnTo>
                  <a:lnTo>
                    <a:pt x="1746885" y="454343"/>
                  </a:lnTo>
                  <a:lnTo>
                    <a:pt x="1749743" y="480060"/>
                  </a:lnTo>
                  <a:lnTo>
                    <a:pt x="1763077" y="503872"/>
                  </a:lnTo>
                  <a:lnTo>
                    <a:pt x="1764030" y="506730"/>
                  </a:lnTo>
                  <a:lnTo>
                    <a:pt x="1764982" y="510540"/>
                  </a:lnTo>
                  <a:lnTo>
                    <a:pt x="1764982" y="515302"/>
                  </a:lnTo>
                  <a:lnTo>
                    <a:pt x="1764030" y="519113"/>
                  </a:lnTo>
                  <a:lnTo>
                    <a:pt x="1763077" y="523875"/>
                  </a:lnTo>
                  <a:lnTo>
                    <a:pt x="1763077" y="527685"/>
                  </a:lnTo>
                  <a:lnTo>
                    <a:pt x="1762125" y="531495"/>
                  </a:lnTo>
                  <a:lnTo>
                    <a:pt x="1762125" y="535305"/>
                  </a:lnTo>
                  <a:lnTo>
                    <a:pt x="1763077" y="539115"/>
                  </a:lnTo>
                  <a:lnTo>
                    <a:pt x="1763077" y="542925"/>
                  </a:lnTo>
                  <a:lnTo>
                    <a:pt x="1764982" y="545782"/>
                  </a:lnTo>
                  <a:lnTo>
                    <a:pt x="1765935" y="553402"/>
                  </a:lnTo>
                  <a:lnTo>
                    <a:pt x="1766888" y="557213"/>
                  </a:lnTo>
                  <a:lnTo>
                    <a:pt x="1766888" y="561022"/>
                  </a:lnTo>
                  <a:lnTo>
                    <a:pt x="1764982" y="566738"/>
                  </a:lnTo>
                  <a:lnTo>
                    <a:pt x="1762125" y="572452"/>
                  </a:lnTo>
                  <a:lnTo>
                    <a:pt x="1756410" y="581025"/>
                  </a:lnTo>
                  <a:lnTo>
                    <a:pt x="1753552" y="586740"/>
                  </a:lnTo>
                  <a:lnTo>
                    <a:pt x="1752600" y="592455"/>
                  </a:lnTo>
                  <a:lnTo>
                    <a:pt x="1752600" y="604838"/>
                  </a:lnTo>
                  <a:lnTo>
                    <a:pt x="1751647" y="607695"/>
                  </a:lnTo>
                  <a:lnTo>
                    <a:pt x="1749743" y="610552"/>
                  </a:lnTo>
                  <a:lnTo>
                    <a:pt x="1745932" y="609600"/>
                  </a:lnTo>
                  <a:lnTo>
                    <a:pt x="1743075" y="607695"/>
                  </a:lnTo>
                  <a:lnTo>
                    <a:pt x="1732597" y="597218"/>
                  </a:lnTo>
                  <a:lnTo>
                    <a:pt x="1730693" y="595313"/>
                  </a:lnTo>
                  <a:lnTo>
                    <a:pt x="1727835" y="593407"/>
                  </a:lnTo>
                  <a:lnTo>
                    <a:pt x="1724025" y="591502"/>
                  </a:lnTo>
                  <a:lnTo>
                    <a:pt x="1715452" y="589597"/>
                  </a:lnTo>
                  <a:lnTo>
                    <a:pt x="1706880" y="588645"/>
                  </a:lnTo>
                  <a:lnTo>
                    <a:pt x="1699260" y="588645"/>
                  </a:lnTo>
                  <a:lnTo>
                    <a:pt x="1691640" y="590550"/>
                  </a:lnTo>
                  <a:lnTo>
                    <a:pt x="1684020" y="594360"/>
                  </a:lnTo>
                  <a:lnTo>
                    <a:pt x="1679257" y="598170"/>
                  </a:lnTo>
                  <a:lnTo>
                    <a:pt x="1675447" y="601980"/>
                  </a:lnTo>
                  <a:lnTo>
                    <a:pt x="1672590" y="604838"/>
                  </a:lnTo>
                  <a:lnTo>
                    <a:pt x="1639252" y="669607"/>
                  </a:lnTo>
                  <a:lnTo>
                    <a:pt x="1633538" y="677227"/>
                  </a:lnTo>
                  <a:lnTo>
                    <a:pt x="1624013" y="687705"/>
                  </a:lnTo>
                  <a:lnTo>
                    <a:pt x="1618297" y="691515"/>
                  </a:lnTo>
                  <a:lnTo>
                    <a:pt x="1609725" y="696277"/>
                  </a:lnTo>
                  <a:lnTo>
                    <a:pt x="1587818" y="701993"/>
                  </a:lnTo>
                  <a:lnTo>
                    <a:pt x="1584007" y="711518"/>
                  </a:lnTo>
                  <a:lnTo>
                    <a:pt x="1577340" y="721995"/>
                  </a:lnTo>
                  <a:lnTo>
                    <a:pt x="1567815" y="732472"/>
                  </a:lnTo>
                  <a:lnTo>
                    <a:pt x="1546860" y="749618"/>
                  </a:lnTo>
                  <a:lnTo>
                    <a:pt x="1544002" y="754380"/>
                  </a:lnTo>
                  <a:lnTo>
                    <a:pt x="1540193" y="763905"/>
                  </a:lnTo>
                  <a:lnTo>
                    <a:pt x="1537335" y="775335"/>
                  </a:lnTo>
                  <a:lnTo>
                    <a:pt x="1531620" y="811530"/>
                  </a:lnTo>
                  <a:lnTo>
                    <a:pt x="1526857" y="828675"/>
                  </a:lnTo>
                  <a:lnTo>
                    <a:pt x="1525905" y="832485"/>
                  </a:lnTo>
                  <a:lnTo>
                    <a:pt x="1518285" y="840105"/>
                  </a:lnTo>
                  <a:lnTo>
                    <a:pt x="1457325" y="889635"/>
                  </a:lnTo>
                  <a:lnTo>
                    <a:pt x="1425893" y="906780"/>
                  </a:lnTo>
                  <a:lnTo>
                    <a:pt x="1419225" y="908685"/>
                  </a:lnTo>
                  <a:lnTo>
                    <a:pt x="1399222" y="912495"/>
                  </a:lnTo>
                  <a:lnTo>
                    <a:pt x="1394460" y="915352"/>
                  </a:lnTo>
                  <a:lnTo>
                    <a:pt x="1389697" y="922020"/>
                  </a:lnTo>
                  <a:lnTo>
                    <a:pt x="1381125" y="936307"/>
                  </a:lnTo>
                  <a:lnTo>
                    <a:pt x="1375410" y="950595"/>
                  </a:lnTo>
                  <a:lnTo>
                    <a:pt x="1372552" y="958215"/>
                  </a:lnTo>
                  <a:lnTo>
                    <a:pt x="1369695" y="966788"/>
                  </a:lnTo>
                  <a:lnTo>
                    <a:pt x="1365885" y="975360"/>
                  </a:lnTo>
                  <a:lnTo>
                    <a:pt x="1362075" y="982980"/>
                  </a:lnTo>
                  <a:lnTo>
                    <a:pt x="1294447" y="1045845"/>
                  </a:lnTo>
                  <a:lnTo>
                    <a:pt x="1289685" y="1052513"/>
                  </a:lnTo>
                  <a:lnTo>
                    <a:pt x="1286827" y="1063943"/>
                  </a:lnTo>
                  <a:lnTo>
                    <a:pt x="1283970" y="1091565"/>
                  </a:lnTo>
                  <a:lnTo>
                    <a:pt x="1281113" y="1101090"/>
                  </a:lnTo>
                  <a:lnTo>
                    <a:pt x="1272540" y="1118235"/>
                  </a:lnTo>
                  <a:lnTo>
                    <a:pt x="1255395" y="1128713"/>
                  </a:lnTo>
                  <a:lnTo>
                    <a:pt x="1248727" y="1109663"/>
                  </a:lnTo>
                  <a:lnTo>
                    <a:pt x="1230630" y="1096327"/>
                  </a:lnTo>
                  <a:lnTo>
                    <a:pt x="1210627" y="1085850"/>
                  </a:lnTo>
                  <a:lnTo>
                    <a:pt x="1188720" y="1080135"/>
                  </a:lnTo>
                  <a:lnTo>
                    <a:pt x="1146810" y="1080135"/>
                  </a:lnTo>
                  <a:lnTo>
                    <a:pt x="1129665" y="1075372"/>
                  </a:lnTo>
                  <a:lnTo>
                    <a:pt x="1073468" y="1048702"/>
                  </a:lnTo>
                  <a:lnTo>
                    <a:pt x="1047750" y="1016318"/>
                  </a:lnTo>
                  <a:lnTo>
                    <a:pt x="1031557" y="1000125"/>
                  </a:lnTo>
                  <a:lnTo>
                    <a:pt x="1013460" y="992505"/>
                  </a:lnTo>
                  <a:lnTo>
                    <a:pt x="977265" y="982027"/>
                  </a:lnTo>
                  <a:lnTo>
                    <a:pt x="942975" y="954405"/>
                  </a:lnTo>
                  <a:lnTo>
                    <a:pt x="927735" y="945832"/>
                  </a:lnTo>
                  <a:lnTo>
                    <a:pt x="890588" y="940118"/>
                  </a:lnTo>
                  <a:lnTo>
                    <a:pt x="835343" y="913447"/>
                  </a:lnTo>
                  <a:lnTo>
                    <a:pt x="816293" y="911543"/>
                  </a:lnTo>
                  <a:lnTo>
                    <a:pt x="801052" y="918210"/>
                  </a:lnTo>
                  <a:lnTo>
                    <a:pt x="774382" y="939165"/>
                  </a:lnTo>
                  <a:lnTo>
                    <a:pt x="760095" y="947738"/>
                  </a:lnTo>
                  <a:lnTo>
                    <a:pt x="721995" y="950595"/>
                  </a:lnTo>
                  <a:lnTo>
                    <a:pt x="684847" y="938213"/>
                  </a:lnTo>
                  <a:lnTo>
                    <a:pt x="593407" y="876300"/>
                  </a:lnTo>
                  <a:lnTo>
                    <a:pt x="538163" y="839152"/>
                  </a:lnTo>
                  <a:lnTo>
                    <a:pt x="463868" y="788670"/>
                  </a:lnTo>
                  <a:lnTo>
                    <a:pt x="411480" y="740093"/>
                  </a:lnTo>
                  <a:lnTo>
                    <a:pt x="337185" y="673418"/>
                  </a:lnTo>
                  <a:lnTo>
                    <a:pt x="300038" y="649605"/>
                  </a:lnTo>
                  <a:lnTo>
                    <a:pt x="219075" y="621030"/>
                  </a:lnTo>
                  <a:lnTo>
                    <a:pt x="147638" y="580072"/>
                  </a:lnTo>
                  <a:lnTo>
                    <a:pt x="31432" y="481013"/>
                  </a:lnTo>
                  <a:lnTo>
                    <a:pt x="0" y="440055"/>
                  </a:lnTo>
                  <a:lnTo>
                    <a:pt x="8572" y="431482"/>
                  </a:lnTo>
                  <a:lnTo>
                    <a:pt x="59055" y="375285"/>
                  </a:lnTo>
                  <a:lnTo>
                    <a:pt x="84772" y="358140"/>
                  </a:lnTo>
                  <a:lnTo>
                    <a:pt x="160972" y="326707"/>
                  </a:lnTo>
                  <a:lnTo>
                    <a:pt x="190500" y="316230"/>
                  </a:lnTo>
                  <a:lnTo>
                    <a:pt x="282893" y="282892"/>
                  </a:lnTo>
                  <a:lnTo>
                    <a:pt x="285750" y="280988"/>
                  </a:lnTo>
                  <a:lnTo>
                    <a:pt x="288607" y="278130"/>
                  </a:lnTo>
                  <a:lnTo>
                    <a:pt x="289560" y="272415"/>
                  </a:lnTo>
                  <a:lnTo>
                    <a:pt x="289560" y="267652"/>
                  </a:lnTo>
                  <a:lnTo>
                    <a:pt x="287655" y="264795"/>
                  </a:lnTo>
                  <a:lnTo>
                    <a:pt x="285750" y="261938"/>
                  </a:lnTo>
                  <a:lnTo>
                    <a:pt x="268605" y="240030"/>
                  </a:lnTo>
                  <a:lnTo>
                    <a:pt x="264795" y="234315"/>
                  </a:lnTo>
                  <a:lnTo>
                    <a:pt x="261938" y="227647"/>
                  </a:lnTo>
                  <a:lnTo>
                    <a:pt x="260985" y="224790"/>
                  </a:lnTo>
                  <a:lnTo>
                    <a:pt x="260032" y="220980"/>
                  </a:lnTo>
                  <a:lnTo>
                    <a:pt x="260032" y="217170"/>
                  </a:lnTo>
                  <a:lnTo>
                    <a:pt x="260985" y="213360"/>
                  </a:lnTo>
                  <a:lnTo>
                    <a:pt x="264795" y="207645"/>
                  </a:lnTo>
                  <a:lnTo>
                    <a:pt x="269557" y="200025"/>
                  </a:lnTo>
                  <a:lnTo>
                    <a:pt x="311468" y="154305"/>
                  </a:lnTo>
                  <a:lnTo>
                    <a:pt x="315277" y="151447"/>
                  </a:lnTo>
                  <a:lnTo>
                    <a:pt x="319088" y="149542"/>
                  </a:lnTo>
                  <a:lnTo>
                    <a:pt x="325755" y="148590"/>
                  </a:lnTo>
                  <a:lnTo>
                    <a:pt x="331470" y="149542"/>
                  </a:lnTo>
                  <a:lnTo>
                    <a:pt x="338138" y="146685"/>
                  </a:lnTo>
                  <a:lnTo>
                    <a:pt x="344805" y="140970"/>
                  </a:lnTo>
                  <a:lnTo>
                    <a:pt x="400050" y="85725"/>
                  </a:lnTo>
                  <a:lnTo>
                    <a:pt x="425768" y="65722"/>
                  </a:lnTo>
                  <a:lnTo>
                    <a:pt x="481013" y="53340"/>
                  </a:lnTo>
                  <a:lnTo>
                    <a:pt x="491490" y="46672"/>
                  </a:lnTo>
                  <a:lnTo>
                    <a:pt x="727710" y="52388"/>
                  </a:lnTo>
                  <a:lnTo>
                    <a:pt x="734377" y="50482"/>
                  </a:lnTo>
                  <a:lnTo>
                    <a:pt x="745807" y="43815"/>
                  </a:lnTo>
                  <a:lnTo>
                    <a:pt x="758190" y="35242"/>
                  </a:lnTo>
                  <a:lnTo>
                    <a:pt x="760095" y="32385"/>
                  </a:lnTo>
                  <a:lnTo>
                    <a:pt x="762000" y="29527"/>
                  </a:lnTo>
                  <a:lnTo>
                    <a:pt x="762952" y="25717"/>
                  </a:lnTo>
                  <a:lnTo>
                    <a:pt x="762952" y="21907"/>
                  </a:lnTo>
                  <a:lnTo>
                    <a:pt x="762952" y="11430"/>
                  </a:lnTo>
                  <a:lnTo>
                    <a:pt x="762952" y="7620"/>
                  </a:lnTo>
                  <a:lnTo>
                    <a:pt x="763905" y="3810"/>
                  </a:lnTo>
                  <a:lnTo>
                    <a:pt x="768668" y="952"/>
                  </a:lnTo>
                  <a:lnTo>
                    <a:pt x="775335" y="0"/>
                  </a:lnTo>
                  <a:lnTo>
                    <a:pt x="792480" y="0"/>
                  </a:lnTo>
                  <a:lnTo>
                    <a:pt x="797243" y="952"/>
                  </a:lnTo>
                  <a:lnTo>
                    <a:pt x="801052" y="1905"/>
                  </a:lnTo>
                  <a:lnTo>
                    <a:pt x="803910" y="3810"/>
                  </a:lnTo>
                  <a:lnTo>
                    <a:pt x="806768" y="6667"/>
                  </a:lnTo>
                  <a:lnTo>
                    <a:pt x="808672" y="9525"/>
                  </a:lnTo>
                  <a:lnTo>
                    <a:pt x="809625" y="12382"/>
                  </a:lnTo>
                  <a:lnTo>
                    <a:pt x="815340" y="36195"/>
                  </a:lnTo>
                  <a:lnTo>
                    <a:pt x="816293" y="40005"/>
                  </a:lnTo>
                  <a:lnTo>
                    <a:pt x="820102" y="45720"/>
                  </a:lnTo>
                  <a:lnTo>
                    <a:pt x="825818" y="53340"/>
                  </a:lnTo>
                  <a:lnTo>
                    <a:pt x="854393" y="81915"/>
                  </a:lnTo>
                  <a:lnTo>
                    <a:pt x="871538" y="93345"/>
                  </a:lnTo>
                  <a:lnTo>
                    <a:pt x="884872" y="103822"/>
                  </a:lnTo>
                  <a:lnTo>
                    <a:pt x="886777" y="107632"/>
                  </a:lnTo>
                  <a:lnTo>
                    <a:pt x="888682" y="112395"/>
                  </a:lnTo>
                  <a:lnTo>
                    <a:pt x="888682" y="122872"/>
                  </a:lnTo>
                  <a:lnTo>
                    <a:pt x="887730" y="134302"/>
                  </a:lnTo>
                  <a:lnTo>
                    <a:pt x="887730" y="139065"/>
                  </a:lnTo>
                  <a:lnTo>
                    <a:pt x="888682" y="144780"/>
                  </a:lnTo>
                  <a:lnTo>
                    <a:pt x="889635" y="152400"/>
                  </a:lnTo>
                  <a:lnTo>
                    <a:pt x="892493" y="157163"/>
                  </a:lnTo>
                  <a:lnTo>
                    <a:pt x="895350" y="160020"/>
                  </a:lnTo>
                  <a:lnTo>
                    <a:pt x="932497" y="169545"/>
                  </a:lnTo>
                  <a:lnTo>
                    <a:pt x="952500" y="169545"/>
                  </a:lnTo>
                  <a:lnTo>
                    <a:pt x="961072" y="166688"/>
                  </a:lnTo>
                  <a:lnTo>
                    <a:pt x="972502" y="159067"/>
                  </a:lnTo>
                  <a:lnTo>
                    <a:pt x="1025843" y="133350"/>
                  </a:lnTo>
                  <a:lnTo>
                    <a:pt x="1028700" y="132397"/>
                  </a:lnTo>
                  <a:lnTo>
                    <a:pt x="1108710" y="114300"/>
                  </a:lnTo>
                  <a:lnTo>
                    <a:pt x="1119188" y="113347"/>
                  </a:lnTo>
                  <a:lnTo>
                    <a:pt x="1132522" y="122872"/>
                  </a:lnTo>
                  <a:lnTo>
                    <a:pt x="1165860" y="148590"/>
                  </a:lnTo>
                  <a:lnTo>
                    <a:pt x="1174432" y="153352"/>
                  </a:lnTo>
                  <a:lnTo>
                    <a:pt x="1182052" y="155257"/>
                  </a:lnTo>
                  <a:lnTo>
                    <a:pt x="1185863" y="155257"/>
                  </a:lnTo>
                  <a:lnTo>
                    <a:pt x="1227772" y="138113"/>
                  </a:lnTo>
                  <a:lnTo>
                    <a:pt x="1232535" y="133350"/>
                  </a:lnTo>
                  <a:lnTo>
                    <a:pt x="1250632" y="105727"/>
                  </a:lnTo>
                  <a:lnTo>
                    <a:pt x="1254443" y="101917"/>
                  </a:lnTo>
                  <a:lnTo>
                    <a:pt x="1259205" y="98107"/>
                  </a:lnTo>
                  <a:lnTo>
                    <a:pt x="1267777" y="93345"/>
                  </a:lnTo>
                  <a:lnTo>
                    <a:pt x="1277302" y="90488"/>
                  </a:lnTo>
                  <a:lnTo>
                    <a:pt x="1284922" y="90488"/>
                  </a:lnTo>
                  <a:lnTo>
                    <a:pt x="1327785" y="97155"/>
                  </a:lnTo>
                  <a:lnTo>
                    <a:pt x="1375410" y="106680"/>
                  </a:lnTo>
                  <a:lnTo>
                    <a:pt x="1386840" y="108585"/>
                  </a:lnTo>
                  <a:lnTo>
                    <a:pt x="1398270" y="129540"/>
                  </a:lnTo>
                  <a:lnTo>
                    <a:pt x="1400175" y="140017"/>
                  </a:lnTo>
                  <a:lnTo>
                    <a:pt x="1396365" y="159067"/>
                  </a:lnTo>
                  <a:lnTo>
                    <a:pt x="1395413" y="170497"/>
                  </a:lnTo>
                  <a:lnTo>
                    <a:pt x="1396365" y="176213"/>
                  </a:lnTo>
                  <a:lnTo>
                    <a:pt x="1398270" y="180022"/>
                  </a:lnTo>
                  <a:lnTo>
                    <a:pt x="1402080" y="182880"/>
                  </a:lnTo>
                  <a:lnTo>
                    <a:pt x="1405890" y="184785"/>
                  </a:lnTo>
                  <a:lnTo>
                    <a:pt x="1409700" y="186690"/>
                  </a:lnTo>
                  <a:lnTo>
                    <a:pt x="1417320" y="187642"/>
                  </a:lnTo>
                  <a:lnTo>
                    <a:pt x="1478280" y="185738"/>
                  </a:lnTo>
                  <a:lnTo>
                    <a:pt x="1484947" y="183832"/>
                  </a:lnTo>
                  <a:lnTo>
                    <a:pt x="1487805" y="182880"/>
                  </a:lnTo>
                  <a:lnTo>
                    <a:pt x="1490663" y="180022"/>
                  </a:lnTo>
                  <a:lnTo>
                    <a:pt x="1492568" y="177165"/>
                  </a:lnTo>
                  <a:lnTo>
                    <a:pt x="1494472" y="173355"/>
                  </a:lnTo>
                  <a:lnTo>
                    <a:pt x="1494472" y="169545"/>
                  </a:lnTo>
                  <a:lnTo>
                    <a:pt x="1494472" y="166688"/>
                  </a:lnTo>
                  <a:lnTo>
                    <a:pt x="1493520" y="159067"/>
                  </a:lnTo>
                  <a:lnTo>
                    <a:pt x="1493520" y="155257"/>
                  </a:lnTo>
                  <a:lnTo>
                    <a:pt x="1523047" y="157163"/>
                  </a:lnTo>
                  <a:lnTo>
                    <a:pt x="1655445" y="190500"/>
                  </a:lnTo>
                  <a:close/>
                </a:path>
              </a:pathLst>
            </a:custGeom>
            <a:solidFill>
              <a:srgbClr val="5BC4BF"/>
            </a:solidFill>
            <a:ln w="19050" cap="rnd">
              <a:solidFill>
                <a:srgbClr val="FFFFFF"/>
              </a:solidFill>
              <a:prstDash val="solid"/>
              <a:round/>
            </a:ln>
          </p:spPr>
          <p:txBody>
            <a:bodyPr rtlCol="0" anchor="ctr"/>
            <a:lstStyle/>
            <a:p>
              <a:endParaRPr lang="en-US">
                <a:solidFill>
                  <a:prstClr val="black"/>
                </a:solidFill>
                <a:latin typeface="Trebuchet MS" panose="020B0603020202020204" pitchFamily="34" charset="0"/>
              </a:endParaRPr>
            </a:p>
          </p:txBody>
        </p:sp>
        <p:sp>
          <p:nvSpPr>
            <p:cNvPr id="50" name="Freeform: Shape 12">
              <a:extLst>
                <a:ext uri="{FF2B5EF4-FFF2-40B4-BE49-F238E27FC236}">
                  <a16:creationId xmlns:a16="http://schemas.microsoft.com/office/drawing/2014/main" id="{D17356DC-C737-4C94-87D1-F724B1250962}"/>
                </a:ext>
              </a:extLst>
            </p:cNvPr>
            <p:cNvSpPr/>
            <p:nvPr/>
          </p:nvSpPr>
          <p:spPr>
            <a:xfrm>
              <a:off x="7164705" y="5245417"/>
              <a:ext cx="1033462" cy="1279207"/>
            </a:xfrm>
            <a:custGeom>
              <a:avLst/>
              <a:gdLst>
                <a:gd name="connsiteX0" fmla="*/ 79057 w 1033462"/>
                <a:gd name="connsiteY0" fmla="*/ 733425 h 1279207"/>
                <a:gd name="connsiteX1" fmla="*/ 96202 w 1033462"/>
                <a:gd name="connsiteY1" fmla="*/ 722947 h 1279207"/>
                <a:gd name="connsiteX2" fmla="*/ 104775 w 1033462"/>
                <a:gd name="connsiteY2" fmla="*/ 705802 h 1279207"/>
                <a:gd name="connsiteX3" fmla="*/ 107632 w 1033462"/>
                <a:gd name="connsiteY3" fmla="*/ 696277 h 1279207"/>
                <a:gd name="connsiteX4" fmla="*/ 110490 w 1033462"/>
                <a:gd name="connsiteY4" fmla="*/ 668655 h 1279207"/>
                <a:gd name="connsiteX5" fmla="*/ 113347 w 1033462"/>
                <a:gd name="connsiteY5" fmla="*/ 657225 h 1279207"/>
                <a:gd name="connsiteX6" fmla="*/ 118110 w 1033462"/>
                <a:gd name="connsiteY6" fmla="*/ 650557 h 1279207"/>
                <a:gd name="connsiteX7" fmla="*/ 185738 w 1033462"/>
                <a:gd name="connsiteY7" fmla="*/ 587693 h 1279207"/>
                <a:gd name="connsiteX8" fmla="*/ 189547 w 1033462"/>
                <a:gd name="connsiteY8" fmla="*/ 580072 h 1279207"/>
                <a:gd name="connsiteX9" fmla="*/ 193357 w 1033462"/>
                <a:gd name="connsiteY9" fmla="*/ 571500 h 1279207"/>
                <a:gd name="connsiteX10" fmla="*/ 196215 w 1033462"/>
                <a:gd name="connsiteY10" fmla="*/ 562927 h 1279207"/>
                <a:gd name="connsiteX11" fmla="*/ 199072 w 1033462"/>
                <a:gd name="connsiteY11" fmla="*/ 555307 h 1279207"/>
                <a:gd name="connsiteX12" fmla="*/ 204788 w 1033462"/>
                <a:gd name="connsiteY12" fmla="*/ 541020 h 1279207"/>
                <a:gd name="connsiteX13" fmla="*/ 213360 w 1033462"/>
                <a:gd name="connsiteY13" fmla="*/ 526732 h 1279207"/>
                <a:gd name="connsiteX14" fmla="*/ 218122 w 1033462"/>
                <a:gd name="connsiteY14" fmla="*/ 520065 h 1279207"/>
                <a:gd name="connsiteX15" fmla="*/ 222885 w 1033462"/>
                <a:gd name="connsiteY15" fmla="*/ 517207 h 1279207"/>
                <a:gd name="connsiteX16" fmla="*/ 242888 w 1033462"/>
                <a:gd name="connsiteY16" fmla="*/ 513397 h 1279207"/>
                <a:gd name="connsiteX17" fmla="*/ 249555 w 1033462"/>
                <a:gd name="connsiteY17" fmla="*/ 511493 h 1279207"/>
                <a:gd name="connsiteX18" fmla="*/ 280988 w 1033462"/>
                <a:gd name="connsiteY18" fmla="*/ 494347 h 1279207"/>
                <a:gd name="connsiteX19" fmla="*/ 341947 w 1033462"/>
                <a:gd name="connsiteY19" fmla="*/ 444818 h 1279207"/>
                <a:gd name="connsiteX20" fmla="*/ 349568 w 1033462"/>
                <a:gd name="connsiteY20" fmla="*/ 437197 h 1279207"/>
                <a:gd name="connsiteX21" fmla="*/ 350520 w 1033462"/>
                <a:gd name="connsiteY21" fmla="*/ 433388 h 1279207"/>
                <a:gd name="connsiteX22" fmla="*/ 355282 w 1033462"/>
                <a:gd name="connsiteY22" fmla="*/ 416243 h 1279207"/>
                <a:gd name="connsiteX23" fmla="*/ 360997 w 1033462"/>
                <a:gd name="connsiteY23" fmla="*/ 380047 h 1279207"/>
                <a:gd name="connsiteX24" fmla="*/ 363855 w 1033462"/>
                <a:gd name="connsiteY24" fmla="*/ 368618 h 1279207"/>
                <a:gd name="connsiteX25" fmla="*/ 367665 w 1033462"/>
                <a:gd name="connsiteY25" fmla="*/ 359093 h 1279207"/>
                <a:gd name="connsiteX26" fmla="*/ 370522 w 1033462"/>
                <a:gd name="connsiteY26" fmla="*/ 354330 h 1279207"/>
                <a:gd name="connsiteX27" fmla="*/ 391477 w 1033462"/>
                <a:gd name="connsiteY27" fmla="*/ 337185 h 1279207"/>
                <a:gd name="connsiteX28" fmla="*/ 401002 w 1033462"/>
                <a:gd name="connsiteY28" fmla="*/ 326707 h 1279207"/>
                <a:gd name="connsiteX29" fmla="*/ 407670 w 1033462"/>
                <a:gd name="connsiteY29" fmla="*/ 316230 h 1279207"/>
                <a:gd name="connsiteX30" fmla="*/ 411480 w 1033462"/>
                <a:gd name="connsiteY30" fmla="*/ 306705 h 1279207"/>
                <a:gd name="connsiteX31" fmla="*/ 433388 w 1033462"/>
                <a:gd name="connsiteY31" fmla="*/ 300990 h 1279207"/>
                <a:gd name="connsiteX32" fmla="*/ 441960 w 1033462"/>
                <a:gd name="connsiteY32" fmla="*/ 296227 h 1279207"/>
                <a:gd name="connsiteX33" fmla="*/ 447675 w 1033462"/>
                <a:gd name="connsiteY33" fmla="*/ 292418 h 1279207"/>
                <a:gd name="connsiteX34" fmla="*/ 457200 w 1033462"/>
                <a:gd name="connsiteY34" fmla="*/ 281940 h 1279207"/>
                <a:gd name="connsiteX35" fmla="*/ 462915 w 1033462"/>
                <a:gd name="connsiteY35" fmla="*/ 274320 h 1279207"/>
                <a:gd name="connsiteX36" fmla="*/ 496252 w 1033462"/>
                <a:gd name="connsiteY36" fmla="*/ 209550 h 1279207"/>
                <a:gd name="connsiteX37" fmla="*/ 499110 w 1033462"/>
                <a:gd name="connsiteY37" fmla="*/ 206693 h 1279207"/>
                <a:gd name="connsiteX38" fmla="*/ 502920 w 1033462"/>
                <a:gd name="connsiteY38" fmla="*/ 202882 h 1279207"/>
                <a:gd name="connsiteX39" fmla="*/ 507682 w 1033462"/>
                <a:gd name="connsiteY39" fmla="*/ 199072 h 1279207"/>
                <a:gd name="connsiteX40" fmla="*/ 515302 w 1033462"/>
                <a:gd name="connsiteY40" fmla="*/ 195263 h 1279207"/>
                <a:gd name="connsiteX41" fmla="*/ 522922 w 1033462"/>
                <a:gd name="connsiteY41" fmla="*/ 193357 h 1279207"/>
                <a:gd name="connsiteX42" fmla="*/ 530543 w 1033462"/>
                <a:gd name="connsiteY42" fmla="*/ 193357 h 1279207"/>
                <a:gd name="connsiteX43" fmla="*/ 539115 w 1033462"/>
                <a:gd name="connsiteY43" fmla="*/ 194310 h 1279207"/>
                <a:gd name="connsiteX44" fmla="*/ 547688 w 1033462"/>
                <a:gd name="connsiteY44" fmla="*/ 196215 h 1279207"/>
                <a:gd name="connsiteX45" fmla="*/ 551497 w 1033462"/>
                <a:gd name="connsiteY45" fmla="*/ 198120 h 1279207"/>
                <a:gd name="connsiteX46" fmla="*/ 554355 w 1033462"/>
                <a:gd name="connsiteY46" fmla="*/ 200025 h 1279207"/>
                <a:gd name="connsiteX47" fmla="*/ 556260 w 1033462"/>
                <a:gd name="connsiteY47" fmla="*/ 201930 h 1279207"/>
                <a:gd name="connsiteX48" fmla="*/ 566738 w 1033462"/>
                <a:gd name="connsiteY48" fmla="*/ 212407 h 1279207"/>
                <a:gd name="connsiteX49" fmla="*/ 569595 w 1033462"/>
                <a:gd name="connsiteY49" fmla="*/ 214313 h 1279207"/>
                <a:gd name="connsiteX50" fmla="*/ 573405 w 1033462"/>
                <a:gd name="connsiteY50" fmla="*/ 215265 h 1279207"/>
                <a:gd name="connsiteX51" fmla="*/ 575310 w 1033462"/>
                <a:gd name="connsiteY51" fmla="*/ 212407 h 1279207"/>
                <a:gd name="connsiteX52" fmla="*/ 576263 w 1033462"/>
                <a:gd name="connsiteY52" fmla="*/ 209550 h 1279207"/>
                <a:gd name="connsiteX53" fmla="*/ 576263 w 1033462"/>
                <a:gd name="connsiteY53" fmla="*/ 197168 h 1279207"/>
                <a:gd name="connsiteX54" fmla="*/ 577215 w 1033462"/>
                <a:gd name="connsiteY54" fmla="*/ 191452 h 1279207"/>
                <a:gd name="connsiteX55" fmla="*/ 580072 w 1033462"/>
                <a:gd name="connsiteY55" fmla="*/ 185738 h 1279207"/>
                <a:gd name="connsiteX56" fmla="*/ 585788 w 1033462"/>
                <a:gd name="connsiteY56" fmla="*/ 177165 h 1279207"/>
                <a:gd name="connsiteX57" fmla="*/ 588645 w 1033462"/>
                <a:gd name="connsiteY57" fmla="*/ 171450 h 1279207"/>
                <a:gd name="connsiteX58" fmla="*/ 590550 w 1033462"/>
                <a:gd name="connsiteY58" fmla="*/ 165735 h 1279207"/>
                <a:gd name="connsiteX59" fmla="*/ 590550 w 1033462"/>
                <a:gd name="connsiteY59" fmla="*/ 161925 h 1279207"/>
                <a:gd name="connsiteX60" fmla="*/ 589597 w 1033462"/>
                <a:gd name="connsiteY60" fmla="*/ 158115 h 1279207"/>
                <a:gd name="connsiteX61" fmla="*/ 588645 w 1033462"/>
                <a:gd name="connsiteY61" fmla="*/ 150495 h 1279207"/>
                <a:gd name="connsiteX62" fmla="*/ 586740 w 1033462"/>
                <a:gd name="connsiteY62" fmla="*/ 147638 h 1279207"/>
                <a:gd name="connsiteX63" fmla="*/ 586740 w 1033462"/>
                <a:gd name="connsiteY63" fmla="*/ 143827 h 1279207"/>
                <a:gd name="connsiteX64" fmla="*/ 585788 w 1033462"/>
                <a:gd name="connsiteY64" fmla="*/ 140018 h 1279207"/>
                <a:gd name="connsiteX65" fmla="*/ 585788 w 1033462"/>
                <a:gd name="connsiteY65" fmla="*/ 136207 h 1279207"/>
                <a:gd name="connsiteX66" fmla="*/ 586740 w 1033462"/>
                <a:gd name="connsiteY66" fmla="*/ 132397 h 1279207"/>
                <a:gd name="connsiteX67" fmla="*/ 586740 w 1033462"/>
                <a:gd name="connsiteY67" fmla="*/ 128588 h 1279207"/>
                <a:gd name="connsiteX68" fmla="*/ 587693 w 1033462"/>
                <a:gd name="connsiteY68" fmla="*/ 123825 h 1279207"/>
                <a:gd name="connsiteX69" fmla="*/ 588645 w 1033462"/>
                <a:gd name="connsiteY69" fmla="*/ 120015 h 1279207"/>
                <a:gd name="connsiteX70" fmla="*/ 588645 w 1033462"/>
                <a:gd name="connsiteY70" fmla="*/ 115252 h 1279207"/>
                <a:gd name="connsiteX71" fmla="*/ 587693 w 1033462"/>
                <a:gd name="connsiteY71" fmla="*/ 111443 h 1279207"/>
                <a:gd name="connsiteX72" fmla="*/ 586740 w 1033462"/>
                <a:gd name="connsiteY72" fmla="*/ 108585 h 1279207"/>
                <a:gd name="connsiteX73" fmla="*/ 573405 w 1033462"/>
                <a:gd name="connsiteY73" fmla="*/ 84772 h 1279207"/>
                <a:gd name="connsiteX74" fmla="*/ 570547 w 1033462"/>
                <a:gd name="connsiteY74" fmla="*/ 59055 h 1279207"/>
                <a:gd name="connsiteX75" fmla="*/ 565785 w 1033462"/>
                <a:gd name="connsiteY75" fmla="*/ 41910 h 1279207"/>
                <a:gd name="connsiteX76" fmla="*/ 565785 w 1033462"/>
                <a:gd name="connsiteY76" fmla="*/ 36195 h 1279207"/>
                <a:gd name="connsiteX77" fmla="*/ 567690 w 1033462"/>
                <a:gd name="connsiteY77" fmla="*/ 31432 h 1279207"/>
                <a:gd name="connsiteX78" fmla="*/ 570547 w 1033462"/>
                <a:gd name="connsiteY78" fmla="*/ 25718 h 1279207"/>
                <a:gd name="connsiteX79" fmla="*/ 575310 w 1033462"/>
                <a:gd name="connsiteY79" fmla="*/ 21907 h 1279207"/>
                <a:gd name="connsiteX80" fmla="*/ 578168 w 1033462"/>
                <a:gd name="connsiteY80" fmla="*/ 19050 h 1279207"/>
                <a:gd name="connsiteX81" fmla="*/ 581977 w 1033462"/>
                <a:gd name="connsiteY81" fmla="*/ 17145 h 1279207"/>
                <a:gd name="connsiteX82" fmla="*/ 587693 w 1033462"/>
                <a:gd name="connsiteY82" fmla="*/ 14288 h 1279207"/>
                <a:gd name="connsiteX83" fmla="*/ 595313 w 1033462"/>
                <a:gd name="connsiteY83" fmla="*/ 12382 h 1279207"/>
                <a:gd name="connsiteX84" fmla="*/ 635318 w 1033462"/>
                <a:gd name="connsiteY84" fmla="*/ 10477 h 1279207"/>
                <a:gd name="connsiteX85" fmla="*/ 644843 w 1033462"/>
                <a:gd name="connsiteY85" fmla="*/ 6668 h 1279207"/>
                <a:gd name="connsiteX86" fmla="*/ 653415 w 1033462"/>
                <a:gd name="connsiteY86" fmla="*/ 0 h 1279207"/>
                <a:gd name="connsiteX87" fmla="*/ 662940 w 1033462"/>
                <a:gd name="connsiteY87" fmla="*/ 9525 h 1279207"/>
                <a:gd name="connsiteX88" fmla="*/ 733425 w 1033462"/>
                <a:gd name="connsiteY88" fmla="*/ 21907 h 1279207"/>
                <a:gd name="connsiteX89" fmla="*/ 748665 w 1033462"/>
                <a:gd name="connsiteY89" fmla="*/ 20955 h 1279207"/>
                <a:gd name="connsiteX90" fmla="*/ 790575 w 1033462"/>
                <a:gd name="connsiteY90" fmla="*/ 6668 h 1279207"/>
                <a:gd name="connsiteX91" fmla="*/ 798195 w 1033462"/>
                <a:gd name="connsiteY91" fmla="*/ 2857 h 1279207"/>
                <a:gd name="connsiteX92" fmla="*/ 805815 w 1033462"/>
                <a:gd name="connsiteY92" fmla="*/ 952 h 1279207"/>
                <a:gd name="connsiteX93" fmla="*/ 814388 w 1033462"/>
                <a:gd name="connsiteY93" fmla="*/ 952 h 1279207"/>
                <a:gd name="connsiteX94" fmla="*/ 822960 w 1033462"/>
                <a:gd name="connsiteY94" fmla="*/ 4763 h 1279207"/>
                <a:gd name="connsiteX95" fmla="*/ 827722 w 1033462"/>
                <a:gd name="connsiteY95" fmla="*/ 6668 h 1279207"/>
                <a:gd name="connsiteX96" fmla="*/ 836295 w 1033462"/>
                <a:gd name="connsiteY96" fmla="*/ 15240 h 1279207"/>
                <a:gd name="connsiteX97" fmla="*/ 844868 w 1033462"/>
                <a:gd name="connsiteY97" fmla="*/ 17145 h 1279207"/>
                <a:gd name="connsiteX98" fmla="*/ 854393 w 1033462"/>
                <a:gd name="connsiteY98" fmla="*/ 13335 h 1279207"/>
                <a:gd name="connsiteX99" fmla="*/ 863918 w 1033462"/>
                <a:gd name="connsiteY99" fmla="*/ 6668 h 1279207"/>
                <a:gd name="connsiteX100" fmla="*/ 867727 w 1033462"/>
                <a:gd name="connsiteY100" fmla="*/ 5715 h 1279207"/>
                <a:gd name="connsiteX101" fmla="*/ 872490 w 1033462"/>
                <a:gd name="connsiteY101" fmla="*/ 5715 h 1279207"/>
                <a:gd name="connsiteX102" fmla="*/ 877252 w 1033462"/>
                <a:gd name="connsiteY102" fmla="*/ 5715 h 1279207"/>
                <a:gd name="connsiteX103" fmla="*/ 882015 w 1033462"/>
                <a:gd name="connsiteY103" fmla="*/ 6668 h 1279207"/>
                <a:gd name="connsiteX104" fmla="*/ 890588 w 1033462"/>
                <a:gd name="connsiteY104" fmla="*/ 17145 h 1279207"/>
                <a:gd name="connsiteX105" fmla="*/ 908685 w 1033462"/>
                <a:gd name="connsiteY105" fmla="*/ 59055 h 1279207"/>
                <a:gd name="connsiteX106" fmla="*/ 924877 w 1033462"/>
                <a:gd name="connsiteY106" fmla="*/ 82868 h 1279207"/>
                <a:gd name="connsiteX107" fmla="*/ 930593 w 1033462"/>
                <a:gd name="connsiteY107" fmla="*/ 97155 h 1279207"/>
                <a:gd name="connsiteX108" fmla="*/ 929640 w 1033462"/>
                <a:gd name="connsiteY108" fmla="*/ 112395 h 1279207"/>
                <a:gd name="connsiteX109" fmla="*/ 924877 w 1033462"/>
                <a:gd name="connsiteY109" fmla="*/ 124777 h 1279207"/>
                <a:gd name="connsiteX110" fmla="*/ 918210 w 1033462"/>
                <a:gd name="connsiteY110" fmla="*/ 134302 h 1279207"/>
                <a:gd name="connsiteX111" fmla="*/ 909638 w 1033462"/>
                <a:gd name="connsiteY111" fmla="*/ 141922 h 1279207"/>
                <a:gd name="connsiteX112" fmla="*/ 900113 w 1033462"/>
                <a:gd name="connsiteY112" fmla="*/ 146685 h 1279207"/>
                <a:gd name="connsiteX113" fmla="*/ 886777 w 1033462"/>
                <a:gd name="connsiteY113" fmla="*/ 149543 h 1279207"/>
                <a:gd name="connsiteX114" fmla="*/ 877252 w 1033462"/>
                <a:gd name="connsiteY114" fmla="*/ 149543 h 1279207"/>
                <a:gd name="connsiteX115" fmla="*/ 871538 w 1033462"/>
                <a:gd name="connsiteY115" fmla="*/ 153352 h 1279207"/>
                <a:gd name="connsiteX116" fmla="*/ 869632 w 1033462"/>
                <a:gd name="connsiteY116" fmla="*/ 168593 h 1279207"/>
                <a:gd name="connsiteX117" fmla="*/ 870585 w 1033462"/>
                <a:gd name="connsiteY117" fmla="*/ 176213 h 1279207"/>
                <a:gd name="connsiteX118" fmla="*/ 874395 w 1033462"/>
                <a:gd name="connsiteY118" fmla="*/ 181927 h 1279207"/>
                <a:gd name="connsiteX119" fmla="*/ 876300 w 1033462"/>
                <a:gd name="connsiteY119" fmla="*/ 188595 h 1279207"/>
                <a:gd name="connsiteX120" fmla="*/ 876300 w 1033462"/>
                <a:gd name="connsiteY120" fmla="*/ 197168 h 1279207"/>
                <a:gd name="connsiteX121" fmla="*/ 873443 w 1033462"/>
                <a:gd name="connsiteY121" fmla="*/ 200977 h 1279207"/>
                <a:gd name="connsiteX122" fmla="*/ 859155 w 1033462"/>
                <a:gd name="connsiteY122" fmla="*/ 211455 h 1279207"/>
                <a:gd name="connsiteX123" fmla="*/ 855345 w 1033462"/>
                <a:gd name="connsiteY123" fmla="*/ 221932 h 1279207"/>
                <a:gd name="connsiteX124" fmla="*/ 856297 w 1033462"/>
                <a:gd name="connsiteY124" fmla="*/ 234315 h 1279207"/>
                <a:gd name="connsiteX125" fmla="*/ 863918 w 1033462"/>
                <a:gd name="connsiteY125" fmla="*/ 260985 h 1279207"/>
                <a:gd name="connsiteX126" fmla="*/ 864870 w 1033462"/>
                <a:gd name="connsiteY126" fmla="*/ 275272 h 1279207"/>
                <a:gd name="connsiteX127" fmla="*/ 862965 w 1033462"/>
                <a:gd name="connsiteY127" fmla="*/ 316230 h 1279207"/>
                <a:gd name="connsiteX128" fmla="*/ 864870 w 1033462"/>
                <a:gd name="connsiteY128" fmla="*/ 331470 h 1279207"/>
                <a:gd name="connsiteX129" fmla="*/ 868680 w 1033462"/>
                <a:gd name="connsiteY129" fmla="*/ 340995 h 1279207"/>
                <a:gd name="connsiteX130" fmla="*/ 882015 w 1033462"/>
                <a:gd name="connsiteY130" fmla="*/ 361950 h 1279207"/>
                <a:gd name="connsiteX131" fmla="*/ 885825 w 1033462"/>
                <a:gd name="connsiteY131" fmla="*/ 372427 h 1279207"/>
                <a:gd name="connsiteX132" fmla="*/ 886777 w 1033462"/>
                <a:gd name="connsiteY132" fmla="*/ 395288 h 1279207"/>
                <a:gd name="connsiteX133" fmla="*/ 888682 w 1033462"/>
                <a:gd name="connsiteY133" fmla="*/ 404813 h 1279207"/>
                <a:gd name="connsiteX134" fmla="*/ 893445 w 1033462"/>
                <a:gd name="connsiteY134" fmla="*/ 415290 h 1279207"/>
                <a:gd name="connsiteX135" fmla="*/ 915352 w 1033462"/>
                <a:gd name="connsiteY135" fmla="*/ 436245 h 1279207"/>
                <a:gd name="connsiteX136" fmla="*/ 936307 w 1033462"/>
                <a:gd name="connsiteY136" fmla="*/ 473393 h 1279207"/>
                <a:gd name="connsiteX137" fmla="*/ 945832 w 1033462"/>
                <a:gd name="connsiteY137" fmla="*/ 483870 h 1279207"/>
                <a:gd name="connsiteX138" fmla="*/ 974407 w 1033462"/>
                <a:gd name="connsiteY138" fmla="*/ 500063 h 1279207"/>
                <a:gd name="connsiteX139" fmla="*/ 1018222 w 1033462"/>
                <a:gd name="connsiteY139" fmla="*/ 539115 h 1279207"/>
                <a:gd name="connsiteX140" fmla="*/ 1031557 w 1033462"/>
                <a:gd name="connsiteY140" fmla="*/ 560070 h 1279207"/>
                <a:gd name="connsiteX141" fmla="*/ 1033463 w 1033462"/>
                <a:gd name="connsiteY141" fmla="*/ 587693 h 1279207"/>
                <a:gd name="connsiteX142" fmla="*/ 1024890 w 1033462"/>
                <a:gd name="connsiteY142" fmla="*/ 628650 h 1279207"/>
                <a:gd name="connsiteX143" fmla="*/ 1011555 w 1033462"/>
                <a:gd name="connsiteY143" fmla="*/ 667702 h 1279207"/>
                <a:gd name="connsiteX144" fmla="*/ 989647 w 1033462"/>
                <a:gd name="connsiteY144" fmla="*/ 701040 h 1279207"/>
                <a:gd name="connsiteX145" fmla="*/ 982980 w 1033462"/>
                <a:gd name="connsiteY145" fmla="*/ 714375 h 1279207"/>
                <a:gd name="connsiteX146" fmla="*/ 978218 w 1033462"/>
                <a:gd name="connsiteY146" fmla="*/ 725805 h 1279207"/>
                <a:gd name="connsiteX147" fmla="*/ 976313 w 1033462"/>
                <a:gd name="connsiteY147" fmla="*/ 737235 h 1279207"/>
                <a:gd name="connsiteX148" fmla="*/ 971550 w 1033462"/>
                <a:gd name="connsiteY148" fmla="*/ 745807 h 1279207"/>
                <a:gd name="connsiteX149" fmla="*/ 962977 w 1033462"/>
                <a:gd name="connsiteY149" fmla="*/ 752475 h 1279207"/>
                <a:gd name="connsiteX150" fmla="*/ 954405 w 1033462"/>
                <a:gd name="connsiteY150" fmla="*/ 754380 h 1279207"/>
                <a:gd name="connsiteX151" fmla="*/ 928688 w 1033462"/>
                <a:gd name="connsiteY151" fmla="*/ 758190 h 1279207"/>
                <a:gd name="connsiteX152" fmla="*/ 911543 w 1033462"/>
                <a:gd name="connsiteY152" fmla="*/ 763905 h 1279207"/>
                <a:gd name="connsiteX153" fmla="*/ 902018 w 1033462"/>
                <a:gd name="connsiteY153" fmla="*/ 774382 h 1279207"/>
                <a:gd name="connsiteX154" fmla="*/ 878205 w 1033462"/>
                <a:gd name="connsiteY154" fmla="*/ 845820 h 1279207"/>
                <a:gd name="connsiteX155" fmla="*/ 862013 w 1033462"/>
                <a:gd name="connsiteY155" fmla="*/ 878205 h 1279207"/>
                <a:gd name="connsiteX156" fmla="*/ 822007 w 1033462"/>
                <a:gd name="connsiteY156" fmla="*/ 934402 h 1279207"/>
                <a:gd name="connsiteX157" fmla="*/ 791527 w 1033462"/>
                <a:gd name="connsiteY157" fmla="*/ 962977 h 1279207"/>
                <a:gd name="connsiteX158" fmla="*/ 762952 w 1033462"/>
                <a:gd name="connsiteY158" fmla="*/ 999172 h 1279207"/>
                <a:gd name="connsiteX159" fmla="*/ 740093 w 1033462"/>
                <a:gd name="connsiteY159" fmla="*/ 1040130 h 1279207"/>
                <a:gd name="connsiteX160" fmla="*/ 723900 w 1033462"/>
                <a:gd name="connsiteY160" fmla="*/ 1082993 h 1279207"/>
                <a:gd name="connsiteX161" fmla="*/ 721995 w 1033462"/>
                <a:gd name="connsiteY161" fmla="*/ 1112520 h 1279207"/>
                <a:gd name="connsiteX162" fmla="*/ 733425 w 1033462"/>
                <a:gd name="connsiteY162" fmla="*/ 1167765 h 1279207"/>
                <a:gd name="connsiteX163" fmla="*/ 735330 w 1033462"/>
                <a:gd name="connsiteY163" fmla="*/ 1197293 h 1279207"/>
                <a:gd name="connsiteX164" fmla="*/ 732472 w 1033462"/>
                <a:gd name="connsiteY164" fmla="*/ 1222057 h 1279207"/>
                <a:gd name="connsiteX165" fmla="*/ 725805 w 1033462"/>
                <a:gd name="connsiteY165" fmla="*/ 1245870 h 1279207"/>
                <a:gd name="connsiteX166" fmla="*/ 715327 w 1033462"/>
                <a:gd name="connsiteY166" fmla="*/ 1266825 h 1279207"/>
                <a:gd name="connsiteX167" fmla="*/ 712470 w 1033462"/>
                <a:gd name="connsiteY167" fmla="*/ 1276350 h 1279207"/>
                <a:gd name="connsiteX168" fmla="*/ 710565 w 1033462"/>
                <a:gd name="connsiteY168" fmla="*/ 1263968 h 1279207"/>
                <a:gd name="connsiteX169" fmla="*/ 703897 w 1033462"/>
                <a:gd name="connsiteY169" fmla="*/ 1254443 h 1279207"/>
                <a:gd name="connsiteX170" fmla="*/ 694372 w 1033462"/>
                <a:gd name="connsiteY170" fmla="*/ 1248727 h 1279207"/>
                <a:gd name="connsiteX171" fmla="*/ 682943 w 1033462"/>
                <a:gd name="connsiteY171" fmla="*/ 1245870 h 1279207"/>
                <a:gd name="connsiteX172" fmla="*/ 662940 w 1033462"/>
                <a:gd name="connsiteY172" fmla="*/ 1246822 h 1279207"/>
                <a:gd name="connsiteX173" fmla="*/ 655320 w 1033462"/>
                <a:gd name="connsiteY173" fmla="*/ 1245870 h 1279207"/>
                <a:gd name="connsiteX174" fmla="*/ 649605 w 1033462"/>
                <a:gd name="connsiteY174" fmla="*/ 1242060 h 1279207"/>
                <a:gd name="connsiteX175" fmla="*/ 637222 w 1033462"/>
                <a:gd name="connsiteY175" fmla="*/ 1233488 h 1279207"/>
                <a:gd name="connsiteX176" fmla="*/ 631507 w 1033462"/>
                <a:gd name="connsiteY176" fmla="*/ 1231582 h 1279207"/>
                <a:gd name="connsiteX177" fmla="*/ 624840 w 1033462"/>
                <a:gd name="connsiteY177" fmla="*/ 1232535 h 1279207"/>
                <a:gd name="connsiteX178" fmla="*/ 614363 w 1033462"/>
                <a:gd name="connsiteY178" fmla="*/ 1235393 h 1279207"/>
                <a:gd name="connsiteX179" fmla="*/ 608647 w 1033462"/>
                <a:gd name="connsiteY179" fmla="*/ 1236345 h 1279207"/>
                <a:gd name="connsiteX180" fmla="*/ 604838 w 1033462"/>
                <a:gd name="connsiteY180" fmla="*/ 1239202 h 1279207"/>
                <a:gd name="connsiteX181" fmla="*/ 601980 w 1033462"/>
                <a:gd name="connsiteY181" fmla="*/ 1245870 h 1279207"/>
                <a:gd name="connsiteX182" fmla="*/ 597218 w 1033462"/>
                <a:gd name="connsiteY182" fmla="*/ 1252538 h 1279207"/>
                <a:gd name="connsiteX183" fmla="*/ 591502 w 1033462"/>
                <a:gd name="connsiteY183" fmla="*/ 1255395 h 1279207"/>
                <a:gd name="connsiteX184" fmla="*/ 581977 w 1033462"/>
                <a:gd name="connsiteY184" fmla="*/ 1246822 h 1279207"/>
                <a:gd name="connsiteX185" fmla="*/ 571500 w 1033462"/>
                <a:gd name="connsiteY185" fmla="*/ 1218247 h 1279207"/>
                <a:gd name="connsiteX186" fmla="*/ 559118 w 1033462"/>
                <a:gd name="connsiteY186" fmla="*/ 1211580 h 1279207"/>
                <a:gd name="connsiteX187" fmla="*/ 547688 w 1033462"/>
                <a:gd name="connsiteY187" fmla="*/ 1215390 h 1279207"/>
                <a:gd name="connsiteX188" fmla="*/ 537210 w 1033462"/>
                <a:gd name="connsiteY188" fmla="*/ 1223010 h 1279207"/>
                <a:gd name="connsiteX189" fmla="*/ 519113 w 1033462"/>
                <a:gd name="connsiteY189" fmla="*/ 1241107 h 1279207"/>
                <a:gd name="connsiteX190" fmla="*/ 508635 w 1033462"/>
                <a:gd name="connsiteY190" fmla="*/ 1249680 h 1279207"/>
                <a:gd name="connsiteX191" fmla="*/ 497205 w 1033462"/>
                <a:gd name="connsiteY191" fmla="*/ 1255395 h 1279207"/>
                <a:gd name="connsiteX192" fmla="*/ 484822 w 1033462"/>
                <a:gd name="connsiteY192" fmla="*/ 1258252 h 1279207"/>
                <a:gd name="connsiteX193" fmla="*/ 471488 w 1033462"/>
                <a:gd name="connsiteY193" fmla="*/ 1260157 h 1279207"/>
                <a:gd name="connsiteX194" fmla="*/ 457200 w 1033462"/>
                <a:gd name="connsiteY194" fmla="*/ 1263015 h 1279207"/>
                <a:gd name="connsiteX195" fmla="*/ 436245 w 1033462"/>
                <a:gd name="connsiteY195" fmla="*/ 1276350 h 1279207"/>
                <a:gd name="connsiteX196" fmla="*/ 423863 w 1033462"/>
                <a:gd name="connsiteY196" fmla="*/ 1279207 h 1279207"/>
                <a:gd name="connsiteX197" fmla="*/ 411480 w 1033462"/>
                <a:gd name="connsiteY197" fmla="*/ 1274445 h 1279207"/>
                <a:gd name="connsiteX198" fmla="*/ 405765 w 1033462"/>
                <a:gd name="connsiteY198" fmla="*/ 1263968 h 1279207"/>
                <a:gd name="connsiteX199" fmla="*/ 401002 w 1033462"/>
                <a:gd name="connsiteY199" fmla="*/ 1250632 h 1279207"/>
                <a:gd name="connsiteX200" fmla="*/ 396240 w 1033462"/>
                <a:gd name="connsiteY200" fmla="*/ 1238250 h 1279207"/>
                <a:gd name="connsiteX201" fmla="*/ 384810 w 1033462"/>
                <a:gd name="connsiteY201" fmla="*/ 1228725 h 1279207"/>
                <a:gd name="connsiteX202" fmla="*/ 360045 w 1033462"/>
                <a:gd name="connsiteY202" fmla="*/ 1219200 h 1279207"/>
                <a:gd name="connsiteX203" fmla="*/ 348615 w 1033462"/>
                <a:gd name="connsiteY203" fmla="*/ 1211580 h 1279207"/>
                <a:gd name="connsiteX204" fmla="*/ 343852 w 1033462"/>
                <a:gd name="connsiteY204" fmla="*/ 1201102 h 1279207"/>
                <a:gd name="connsiteX205" fmla="*/ 334327 w 1033462"/>
                <a:gd name="connsiteY205" fmla="*/ 1170622 h 1279207"/>
                <a:gd name="connsiteX206" fmla="*/ 327660 w 1033462"/>
                <a:gd name="connsiteY206" fmla="*/ 1164907 h 1279207"/>
                <a:gd name="connsiteX207" fmla="*/ 316230 w 1033462"/>
                <a:gd name="connsiteY207" fmla="*/ 1161097 h 1279207"/>
                <a:gd name="connsiteX208" fmla="*/ 294322 w 1033462"/>
                <a:gd name="connsiteY208" fmla="*/ 1145857 h 1279207"/>
                <a:gd name="connsiteX209" fmla="*/ 283845 w 1033462"/>
                <a:gd name="connsiteY209" fmla="*/ 1140143 h 1279207"/>
                <a:gd name="connsiteX210" fmla="*/ 257175 w 1033462"/>
                <a:gd name="connsiteY210" fmla="*/ 1140143 h 1279207"/>
                <a:gd name="connsiteX211" fmla="*/ 206693 w 1033462"/>
                <a:gd name="connsiteY211" fmla="*/ 1151572 h 1279207"/>
                <a:gd name="connsiteX212" fmla="*/ 134302 w 1033462"/>
                <a:gd name="connsiteY212" fmla="*/ 1155382 h 1279207"/>
                <a:gd name="connsiteX213" fmla="*/ 128588 w 1033462"/>
                <a:gd name="connsiteY213" fmla="*/ 1157288 h 1279207"/>
                <a:gd name="connsiteX214" fmla="*/ 117157 w 1033462"/>
                <a:gd name="connsiteY214" fmla="*/ 1166813 h 1279207"/>
                <a:gd name="connsiteX215" fmla="*/ 111443 w 1033462"/>
                <a:gd name="connsiteY215" fmla="*/ 1168718 h 1279207"/>
                <a:gd name="connsiteX216" fmla="*/ 96202 w 1033462"/>
                <a:gd name="connsiteY216" fmla="*/ 1168718 h 1279207"/>
                <a:gd name="connsiteX217" fmla="*/ 89535 w 1033462"/>
                <a:gd name="connsiteY217" fmla="*/ 1166813 h 1279207"/>
                <a:gd name="connsiteX218" fmla="*/ 53340 w 1033462"/>
                <a:gd name="connsiteY218" fmla="*/ 1151572 h 1279207"/>
                <a:gd name="connsiteX219" fmla="*/ 40005 w 1033462"/>
                <a:gd name="connsiteY219" fmla="*/ 1149668 h 1279207"/>
                <a:gd name="connsiteX220" fmla="*/ 25718 w 1033462"/>
                <a:gd name="connsiteY220" fmla="*/ 1151572 h 1279207"/>
                <a:gd name="connsiteX221" fmla="*/ 15240 w 1033462"/>
                <a:gd name="connsiteY221" fmla="*/ 1154430 h 1279207"/>
                <a:gd name="connsiteX222" fmla="*/ 952 w 1033462"/>
                <a:gd name="connsiteY222" fmla="*/ 1143952 h 1279207"/>
                <a:gd name="connsiteX223" fmla="*/ 1905 w 1033462"/>
                <a:gd name="connsiteY223" fmla="*/ 1131570 h 1279207"/>
                <a:gd name="connsiteX224" fmla="*/ 10477 w 1033462"/>
                <a:gd name="connsiteY224" fmla="*/ 1119188 h 1279207"/>
                <a:gd name="connsiteX225" fmla="*/ 20955 w 1033462"/>
                <a:gd name="connsiteY225" fmla="*/ 1108710 h 1279207"/>
                <a:gd name="connsiteX226" fmla="*/ 29527 w 1033462"/>
                <a:gd name="connsiteY226" fmla="*/ 1094422 h 1279207"/>
                <a:gd name="connsiteX227" fmla="*/ 27622 w 1033462"/>
                <a:gd name="connsiteY227" fmla="*/ 1082993 h 1279207"/>
                <a:gd name="connsiteX228" fmla="*/ 19050 w 1033462"/>
                <a:gd name="connsiteY228" fmla="*/ 1073468 h 1279207"/>
                <a:gd name="connsiteX229" fmla="*/ 7620 w 1033462"/>
                <a:gd name="connsiteY229" fmla="*/ 1063943 h 1279207"/>
                <a:gd name="connsiteX230" fmla="*/ 0 w 1033462"/>
                <a:gd name="connsiteY230" fmla="*/ 1044893 h 1279207"/>
                <a:gd name="connsiteX231" fmla="*/ 2857 w 1033462"/>
                <a:gd name="connsiteY231" fmla="*/ 1019175 h 1279207"/>
                <a:gd name="connsiteX232" fmla="*/ 14288 w 1033462"/>
                <a:gd name="connsiteY232" fmla="*/ 972502 h 1279207"/>
                <a:gd name="connsiteX233" fmla="*/ 16193 w 1033462"/>
                <a:gd name="connsiteY233" fmla="*/ 944880 h 1279207"/>
                <a:gd name="connsiteX234" fmla="*/ 12382 w 1033462"/>
                <a:gd name="connsiteY234" fmla="*/ 889635 h 1279207"/>
                <a:gd name="connsiteX235" fmla="*/ 14288 w 1033462"/>
                <a:gd name="connsiteY235" fmla="*/ 862013 h 1279207"/>
                <a:gd name="connsiteX236" fmla="*/ 33338 w 1033462"/>
                <a:gd name="connsiteY236" fmla="*/ 827722 h 1279207"/>
                <a:gd name="connsiteX237" fmla="*/ 64770 w 1033462"/>
                <a:gd name="connsiteY237" fmla="*/ 787718 h 1279207"/>
                <a:gd name="connsiteX238" fmla="*/ 84772 w 1033462"/>
                <a:gd name="connsiteY238" fmla="*/ 747713 h 1279207"/>
                <a:gd name="connsiteX239" fmla="*/ 79057 w 1033462"/>
                <a:gd name="connsiteY239" fmla="*/ 733425 h 127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033462" h="1279207">
                  <a:moveTo>
                    <a:pt x="79057" y="733425"/>
                  </a:moveTo>
                  <a:lnTo>
                    <a:pt x="96202" y="722947"/>
                  </a:lnTo>
                  <a:lnTo>
                    <a:pt x="104775" y="705802"/>
                  </a:lnTo>
                  <a:lnTo>
                    <a:pt x="107632" y="696277"/>
                  </a:lnTo>
                  <a:lnTo>
                    <a:pt x="110490" y="668655"/>
                  </a:lnTo>
                  <a:lnTo>
                    <a:pt x="113347" y="657225"/>
                  </a:lnTo>
                  <a:lnTo>
                    <a:pt x="118110" y="650557"/>
                  </a:lnTo>
                  <a:lnTo>
                    <a:pt x="185738" y="587693"/>
                  </a:lnTo>
                  <a:lnTo>
                    <a:pt x="189547" y="580072"/>
                  </a:lnTo>
                  <a:lnTo>
                    <a:pt x="193357" y="571500"/>
                  </a:lnTo>
                  <a:lnTo>
                    <a:pt x="196215" y="562927"/>
                  </a:lnTo>
                  <a:lnTo>
                    <a:pt x="199072" y="555307"/>
                  </a:lnTo>
                  <a:lnTo>
                    <a:pt x="204788" y="541020"/>
                  </a:lnTo>
                  <a:lnTo>
                    <a:pt x="213360" y="526732"/>
                  </a:lnTo>
                  <a:lnTo>
                    <a:pt x="218122" y="520065"/>
                  </a:lnTo>
                  <a:lnTo>
                    <a:pt x="222885" y="517207"/>
                  </a:lnTo>
                  <a:lnTo>
                    <a:pt x="242888" y="513397"/>
                  </a:lnTo>
                  <a:lnTo>
                    <a:pt x="249555" y="511493"/>
                  </a:lnTo>
                  <a:lnTo>
                    <a:pt x="280988" y="494347"/>
                  </a:lnTo>
                  <a:lnTo>
                    <a:pt x="341947" y="444818"/>
                  </a:lnTo>
                  <a:lnTo>
                    <a:pt x="349568" y="437197"/>
                  </a:lnTo>
                  <a:lnTo>
                    <a:pt x="350520" y="433388"/>
                  </a:lnTo>
                  <a:lnTo>
                    <a:pt x="355282" y="416243"/>
                  </a:lnTo>
                  <a:lnTo>
                    <a:pt x="360997" y="380047"/>
                  </a:lnTo>
                  <a:lnTo>
                    <a:pt x="363855" y="368618"/>
                  </a:lnTo>
                  <a:lnTo>
                    <a:pt x="367665" y="359093"/>
                  </a:lnTo>
                  <a:lnTo>
                    <a:pt x="370522" y="354330"/>
                  </a:lnTo>
                  <a:lnTo>
                    <a:pt x="391477" y="337185"/>
                  </a:lnTo>
                  <a:lnTo>
                    <a:pt x="401002" y="326707"/>
                  </a:lnTo>
                  <a:lnTo>
                    <a:pt x="407670" y="316230"/>
                  </a:lnTo>
                  <a:lnTo>
                    <a:pt x="411480" y="306705"/>
                  </a:lnTo>
                  <a:lnTo>
                    <a:pt x="433388" y="300990"/>
                  </a:lnTo>
                  <a:lnTo>
                    <a:pt x="441960" y="296227"/>
                  </a:lnTo>
                  <a:lnTo>
                    <a:pt x="447675" y="292418"/>
                  </a:lnTo>
                  <a:lnTo>
                    <a:pt x="457200" y="281940"/>
                  </a:lnTo>
                  <a:lnTo>
                    <a:pt x="462915" y="274320"/>
                  </a:lnTo>
                  <a:lnTo>
                    <a:pt x="496252" y="209550"/>
                  </a:lnTo>
                  <a:lnTo>
                    <a:pt x="499110" y="206693"/>
                  </a:lnTo>
                  <a:lnTo>
                    <a:pt x="502920" y="202882"/>
                  </a:lnTo>
                  <a:lnTo>
                    <a:pt x="507682" y="199072"/>
                  </a:lnTo>
                  <a:lnTo>
                    <a:pt x="515302" y="195263"/>
                  </a:lnTo>
                  <a:lnTo>
                    <a:pt x="522922" y="193357"/>
                  </a:lnTo>
                  <a:lnTo>
                    <a:pt x="530543" y="193357"/>
                  </a:lnTo>
                  <a:lnTo>
                    <a:pt x="539115" y="194310"/>
                  </a:lnTo>
                  <a:lnTo>
                    <a:pt x="547688" y="196215"/>
                  </a:lnTo>
                  <a:lnTo>
                    <a:pt x="551497" y="198120"/>
                  </a:lnTo>
                  <a:lnTo>
                    <a:pt x="554355" y="200025"/>
                  </a:lnTo>
                  <a:lnTo>
                    <a:pt x="556260" y="201930"/>
                  </a:lnTo>
                  <a:lnTo>
                    <a:pt x="566738" y="212407"/>
                  </a:lnTo>
                  <a:lnTo>
                    <a:pt x="569595" y="214313"/>
                  </a:lnTo>
                  <a:lnTo>
                    <a:pt x="573405" y="215265"/>
                  </a:lnTo>
                  <a:lnTo>
                    <a:pt x="575310" y="212407"/>
                  </a:lnTo>
                  <a:lnTo>
                    <a:pt x="576263" y="209550"/>
                  </a:lnTo>
                  <a:lnTo>
                    <a:pt x="576263" y="197168"/>
                  </a:lnTo>
                  <a:lnTo>
                    <a:pt x="577215" y="191452"/>
                  </a:lnTo>
                  <a:lnTo>
                    <a:pt x="580072" y="185738"/>
                  </a:lnTo>
                  <a:lnTo>
                    <a:pt x="585788" y="177165"/>
                  </a:lnTo>
                  <a:lnTo>
                    <a:pt x="588645" y="171450"/>
                  </a:lnTo>
                  <a:lnTo>
                    <a:pt x="590550" y="165735"/>
                  </a:lnTo>
                  <a:lnTo>
                    <a:pt x="590550" y="161925"/>
                  </a:lnTo>
                  <a:lnTo>
                    <a:pt x="589597" y="158115"/>
                  </a:lnTo>
                  <a:lnTo>
                    <a:pt x="588645" y="150495"/>
                  </a:lnTo>
                  <a:lnTo>
                    <a:pt x="586740" y="147638"/>
                  </a:lnTo>
                  <a:lnTo>
                    <a:pt x="586740" y="143827"/>
                  </a:lnTo>
                  <a:lnTo>
                    <a:pt x="585788" y="140018"/>
                  </a:lnTo>
                  <a:lnTo>
                    <a:pt x="585788" y="136207"/>
                  </a:lnTo>
                  <a:lnTo>
                    <a:pt x="586740" y="132397"/>
                  </a:lnTo>
                  <a:lnTo>
                    <a:pt x="586740" y="128588"/>
                  </a:lnTo>
                  <a:lnTo>
                    <a:pt x="587693" y="123825"/>
                  </a:lnTo>
                  <a:lnTo>
                    <a:pt x="588645" y="120015"/>
                  </a:lnTo>
                  <a:lnTo>
                    <a:pt x="588645" y="115252"/>
                  </a:lnTo>
                  <a:lnTo>
                    <a:pt x="587693" y="111443"/>
                  </a:lnTo>
                  <a:lnTo>
                    <a:pt x="586740" y="108585"/>
                  </a:lnTo>
                  <a:lnTo>
                    <a:pt x="573405" y="84772"/>
                  </a:lnTo>
                  <a:lnTo>
                    <a:pt x="570547" y="59055"/>
                  </a:lnTo>
                  <a:lnTo>
                    <a:pt x="565785" y="41910"/>
                  </a:lnTo>
                  <a:lnTo>
                    <a:pt x="565785" y="36195"/>
                  </a:lnTo>
                  <a:lnTo>
                    <a:pt x="567690" y="31432"/>
                  </a:lnTo>
                  <a:lnTo>
                    <a:pt x="570547" y="25718"/>
                  </a:lnTo>
                  <a:lnTo>
                    <a:pt x="575310" y="21907"/>
                  </a:lnTo>
                  <a:lnTo>
                    <a:pt x="578168" y="19050"/>
                  </a:lnTo>
                  <a:lnTo>
                    <a:pt x="581977" y="17145"/>
                  </a:lnTo>
                  <a:lnTo>
                    <a:pt x="587693" y="14288"/>
                  </a:lnTo>
                  <a:lnTo>
                    <a:pt x="595313" y="12382"/>
                  </a:lnTo>
                  <a:lnTo>
                    <a:pt x="635318" y="10477"/>
                  </a:lnTo>
                  <a:lnTo>
                    <a:pt x="644843" y="6668"/>
                  </a:lnTo>
                  <a:lnTo>
                    <a:pt x="653415" y="0"/>
                  </a:lnTo>
                  <a:lnTo>
                    <a:pt x="662940" y="9525"/>
                  </a:lnTo>
                  <a:lnTo>
                    <a:pt x="733425" y="21907"/>
                  </a:lnTo>
                  <a:lnTo>
                    <a:pt x="748665" y="20955"/>
                  </a:lnTo>
                  <a:lnTo>
                    <a:pt x="790575" y="6668"/>
                  </a:lnTo>
                  <a:lnTo>
                    <a:pt x="798195" y="2857"/>
                  </a:lnTo>
                  <a:lnTo>
                    <a:pt x="805815" y="952"/>
                  </a:lnTo>
                  <a:lnTo>
                    <a:pt x="814388" y="952"/>
                  </a:lnTo>
                  <a:lnTo>
                    <a:pt x="822960" y="4763"/>
                  </a:lnTo>
                  <a:lnTo>
                    <a:pt x="827722" y="6668"/>
                  </a:lnTo>
                  <a:lnTo>
                    <a:pt x="836295" y="15240"/>
                  </a:lnTo>
                  <a:lnTo>
                    <a:pt x="844868" y="17145"/>
                  </a:lnTo>
                  <a:lnTo>
                    <a:pt x="854393" y="13335"/>
                  </a:lnTo>
                  <a:lnTo>
                    <a:pt x="863918" y="6668"/>
                  </a:lnTo>
                  <a:lnTo>
                    <a:pt x="867727" y="5715"/>
                  </a:lnTo>
                  <a:lnTo>
                    <a:pt x="872490" y="5715"/>
                  </a:lnTo>
                  <a:lnTo>
                    <a:pt x="877252" y="5715"/>
                  </a:lnTo>
                  <a:lnTo>
                    <a:pt x="882015" y="6668"/>
                  </a:lnTo>
                  <a:lnTo>
                    <a:pt x="890588" y="17145"/>
                  </a:lnTo>
                  <a:lnTo>
                    <a:pt x="908685" y="59055"/>
                  </a:lnTo>
                  <a:lnTo>
                    <a:pt x="924877" y="82868"/>
                  </a:lnTo>
                  <a:lnTo>
                    <a:pt x="930593" y="97155"/>
                  </a:lnTo>
                  <a:lnTo>
                    <a:pt x="929640" y="112395"/>
                  </a:lnTo>
                  <a:lnTo>
                    <a:pt x="924877" y="124777"/>
                  </a:lnTo>
                  <a:lnTo>
                    <a:pt x="918210" y="134302"/>
                  </a:lnTo>
                  <a:lnTo>
                    <a:pt x="909638" y="141922"/>
                  </a:lnTo>
                  <a:lnTo>
                    <a:pt x="900113" y="146685"/>
                  </a:lnTo>
                  <a:lnTo>
                    <a:pt x="886777" y="149543"/>
                  </a:lnTo>
                  <a:lnTo>
                    <a:pt x="877252" y="149543"/>
                  </a:lnTo>
                  <a:lnTo>
                    <a:pt x="871538" y="153352"/>
                  </a:lnTo>
                  <a:lnTo>
                    <a:pt x="869632" y="168593"/>
                  </a:lnTo>
                  <a:lnTo>
                    <a:pt x="870585" y="176213"/>
                  </a:lnTo>
                  <a:lnTo>
                    <a:pt x="874395" y="181927"/>
                  </a:lnTo>
                  <a:lnTo>
                    <a:pt x="876300" y="188595"/>
                  </a:lnTo>
                  <a:lnTo>
                    <a:pt x="876300" y="197168"/>
                  </a:lnTo>
                  <a:lnTo>
                    <a:pt x="873443" y="200977"/>
                  </a:lnTo>
                  <a:lnTo>
                    <a:pt x="859155" y="211455"/>
                  </a:lnTo>
                  <a:lnTo>
                    <a:pt x="855345" y="221932"/>
                  </a:lnTo>
                  <a:lnTo>
                    <a:pt x="856297" y="234315"/>
                  </a:lnTo>
                  <a:lnTo>
                    <a:pt x="863918" y="260985"/>
                  </a:lnTo>
                  <a:lnTo>
                    <a:pt x="864870" y="275272"/>
                  </a:lnTo>
                  <a:lnTo>
                    <a:pt x="862965" y="316230"/>
                  </a:lnTo>
                  <a:lnTo>
                    <a:pt x="864870" y="331470"/>
                  </a:lnTo>
                  <a:lnTo>
                    <a:pt x="868680" y="340995"/>
                  </a:lnTo>
                  <a:lnTo>
                    <a:pt x="882015" y="361950"/>
                  </a:lnTo>
                  <a:lnTo>
                    <a:pt x="885825" y="372427"/>
                  </a:lnTo>
                  <a:lnTo>
                    <a:pt x="886777" y="395288"/>
                  </a:lnTo>
                  <a:lnTo>
                    <a:pt x="888682" y="404813"/>
                  </a:lnTo>
                  <a:lnTo>
                    <a:pt x="893445" y="415290"/>
                  </a:lnTo>
                  <a:lnTo>
                    <a:pt x="915352" y="436245"/>
                  </a:lnTo>
                  <a:lnTo>
                    <a:pt x="936307" y="473393"/>
                  </a:lnTo>
                  <a:lnTo>
                    <a:pt x="945832" y="483870"/>
                  </a:lnTo>
                  <a:lnTo>
                    <a:pt x="974407" y="500063"/>
                  </a:lnTo>
                  <a:lnTo>
                    <a:pt x="1018222" y="539115"/>
                  </a:lnTo>
                  <a:lnTo>
                    <a:pt x="1031557" y="560070"/>
                  </a:lnTo>
                  <a:lnTo>
                    <a:pt x="1033463" y="587693"/>
                  </a:lnTo>
                  <a:lnTo>
                    <a:pt x="1024890" y="628650"/>
                  </a:lnTo>
                  <a:lnTo>
                    <a:pt x="1011555" y="667702"/>
                  </a:lnTo>
                  <a:lnTo>
                    <a:pt x="989647" y="701040"/>
                  </a:lnTo>
                  <a:lnTo>
                    <a:pt x="982980" y="714375"/>
                  </a:lnTo>
                  <a:lnTo>
                    <a:pt x="978218" y="725805"/>
                  </a:lnTo>
                  <a:lnTo>
                    <a:pt x="976313" y="737235"/>
                  </a:lnTo>
                  <a:lnTo>
                    <a:pt x="971550" y="745807"/>
                  </a:lnTo>
                  <a:lnTo>
                    <a:pt x="962977" y="752475"/>
                  </a:lnTo>
                  <a:lnTo>
                    <a:pt x="954405" y="754380"/>
                  </a:lnTo>
                  <a:lnTo>
                    <a:pt x="928688" y="758190"/>
                  </a:lnTo>
                  <a:lnTo>
                    <a:pt x="911543" y="763905"/>
                  </a:lnTo>
                  <a:lnTo>
                    <a:pt x="902018" y="774382"/>
                  </a:lnTo>
                  <a:lnTo>
                    <a:pt x="878205" y="845820"/>
                  </a:lnTo>
                  <a:lnTo>
                    <a:pt x="862013" y="878205"/>
                  </a:lnTo>
                  <a:lnTo>
                    <a:pt x="822007" y="934402"/>
                  </a:lnTo>
                  <a:lnTo>
                    <a:pt x="791527" y="962977"/>
                  </a:lnTo>
                  <a:lnTo>
                    <a:pt x="762952" y="999172"/>
                  </a:lnTo>
                  <a:lnTo>
                    <a:pt x="740093" y="1040130"/>
                  </a:lnTo>
                  <a:lnTo>
                    <a:pt x="723900" y="1082993"/>
                  </a:lnTo>
                  <a:lnTo>
                    <a:pt x="721995" y="1112520"/>
                  </a:lnTo>
                  <a:lnTo>
                    <a:pt x="733425" y="1167765"/>
                  </a:lnTo>
                  <a:lnTo>
                    <a:pt x="735330" y="1197293"/>
                  </a:lnTo>
                  <a:lnTo>
                    <a:pt x="732472" y="1222057"/>
                  </a:lnTo>
                  <a:lnTo>
                    <a:pt x="725805" y="1245870"/>
                  </a:lnTo>
                  <a:lnTo>
                    <a:pt x="715327" y="1266825"/>
                  </a:lnTo>
                  <a:lnTo>
                    <a:pt x="712470" y="1276350"/>
                  </a:lnTo>
                  <a:lnTo>
                    <a:pt x="710565" y="1263968"/>
                  </a:lnTo>
                  <a:lnTo>
                    <a:pt x="703897" y="1254443"/>
                  </a:lnTo>
                  <a:lnTo>
                    <a:pt x="694372" y="1248727"/>
                  </a:lnTo>
                  <a:lnTo>
                    <a:pt x="682943" y="1245870"/>
                  </a:lnTo>
                  <a:lnTo>
                    <a:pt x="662940" y="1246822"/>
                  </a:lnTo>
                  <a:lnTo>
                    <a:pt x="655320" y="1245870"/>
                  </a:lnTo>
                  <a:lnTo>
                    <a:pt x="649605" y="1242060"/>
                  </a:lnTo>
                  <a:lnTo>
                    <a:pt x="637222" y="1233488"/>
                  </a:lnTo>
                  <a:lnTo>
                    <a:pt x="631507" y="1231582"/>
                  </a:lnTo>
                  <a:lnTo>
                    <a:pt x="624840" y="1232535"/>
                  </a:lnTo>
                  <a:lnTo>
                    <a:pt x="614363" y="1235393"/>
                  </a:lnTo>
                  <a:lnTo>
                    <a:pt x="608647" y="1236345"/>
                  </a:lnTo>
                  <a:lnTo>
                    <a:pt x="604838" y="1239202"/>
                  </a:lnTo>
                  <a:lnTo>
                    <a:pt x="601980" y="1245870"/>
                  </a:lnTo>
                  <a:lnTo>
                    <a:pt x="597218" y="1252538"/>
                  </a:lnTo>
                  <a:lnTo>
                    <a:pt x="591502" y="1255395"/>
                  </a:lnTo>
                  <a:lnTo>
                    <a:pt x="581977" y="1246822"/>
                  </a:lnTo>
                  <a:lnTo>
                    <a:pt x="571500" y="1218247"/>
                  </a:lnTo>
                  <a:lnTo>
                    <a:pt x="559118" y="1211580"/>
                  </a:lnTo>
                  <a:lnTo>
                    <a:pt x="547688" y="1215390"/>
                  </a:lnTo>
                  <a:lnTo>
                    <a:pt x="537210" y="1223010"/>
                  </a:lnTo>
                  <a:lnTo>
                    <a:pt x="519113" y="1241107"/>
                  </a:lnTo>
                  <a:lnTo>
                    <a:pt x="508635" y="1249680"/>
                  </a:lnTo>
                  <a:lnTo>
                    <a:pt x="497205" y="1255395"/>
                  </a:lnTo>
                  <a:lnTo>
                    <a:pt x="484822" y="1258252"/>
                  </a:lnTo>
                  <a:lnTo>
                    <a:pt x="471488" y="1260157"/>
                  </a:lnTo>
                  <a:lnTo>
                    <a:pt x="457200" y="1263015"/>
                  </a:lnTo>
                  <a:lnTo>
                    <a:pt x="436245" y="1276350"/>
                  </a:lnTo>
                  <a:lnTo>
                    <a:pt x="423863" y="1279207"/>
                  </a:lnTo>
                  <a:lnTo>
                    <a:pt x="411480" y="1274445"/>
                  </a:lnTo>
                  <a:lnTo>
                    <a:pt x="405765" y="1263968"/>
                  </a:lnTo>
                  <a:lnTo>
                    <a:pt x="401002" y="1250632"/>
                  </a:lnTo>
                  <a:lnTo>
                    <a:pt x="396240" y="1238250"/>
                  </a:lnTo>
                  <a:lnTo>
                    <a:pt x="384810" y="1228725"/>
                  </a:lnTo>
                  <a:lnTo>
                    <a:pt x="360045" y="1219200"/>
                  </a:lnTo>
                  <a:lnTo>
                    <a:pt x="348615" y="1211580"/>
                  </a:lnTo>
                  <a:lnTo>
                    <a:pt x="343852" y="1201102"/>
                  </a:lnTo>
                  <a:lnTo>
                    <a:pt x="334327" y="1170622"/>
                  </a:lnTo>
                  <a:lnTo>
                    <a:pt x="327660" y="1164907"/>
                  </a:lnTo>
                  <a:lnTo>
                    <a:pt x="316230" y="1161097"/>
                  </a:lnTo>
                  <a:lnTo>
                    <a:pt x="294322" y="1145857"/>
                  </a:lnTo>
                  <a:lnTo>
                    <a:pt x="283845" y="1140143"/>
                  </a:lnTo>
                  <a:lnTo>
                    <a:pt x="257175" y="1140143"/>
                  </a:lnTo>
                  <a:lnTo>
                    <a:pt x="206693" y="1151572"/>
                  </a:lnTo>
                  <a:lnTo>
                    <a:pt x="134302" y="1155382"/>
                  </a:lnTo>
                  <a:lnTo>
                    <a:pt x="128588" y="1157288"/>
                  </a:lnTo>
                  <a:lnTo>
                    <a:pt x="117157" y="1166813"/>
                  </a:lnTo>
                  <a:lnTo>
                    <a:pt x="111443" y="1168718"/>
                  </a:lnTo>
                  <a:lnTo>
                    <a:pt x="96202" y="1168718"/>
                  </a:lnTo>
                  <a:lnTo>
                    <a:pt x="89535" y="1166813"/>
                  </a:lnTo>
                  <a:lnTo>
                    <a:pt x="53340" y="1151572"/>
                  </a:lnTo>
                  <a:lnTo>
                    <a:pt x="40005" y="1149668"/>
                  </a:lnTo>
                  <a:lnTo>
                    <a:pt x="25718" y="1151572"/>
                  </a:lnTo>
                  <a:lnTo>
                    <a:pt x="15240" y="1154430"/>
                  </a:lnTo>
                  <a:lnTo>
                    <a:pt x="952" y="1143952"/>
                  </a:lnTo>
                  <a:lnTo>
                    <a:pt x="1905" y="1131570"/>
                  </a:lnTo>
                  <a:lnTo>
                    <a:pt x="10477" y="1119188"/>
                  </a:lnTo>
                  <a:lnTo>
                    <a:pt x="20955" y="1108710"/>
                  </a:lnTo>
                  <a:lnTo>
                    <a:pt x="29527" y="1094422"/>
                  </a:lnTo>
                  <a:lnTo>
                    <a:pt x="27622" y="1082993"/>
                  </a:lnTo>
                  <a:lnTo>
                    <a:pt x="19050" y="1073468"/>
                  </a:lnTo>
                  <a:lnTo>
                    <a:pt x="7620" y="1063943"/>
                  </a:lnTo>
                  <a:lnTo>
                    <a:pt x="0" y="1044893"/>
                  </a:lnTo>
                  <a:lnTo>
                    <a:pt x="2857" y="1019175"/>
                  </a:lnTo>
                  <a:lnTo>
                    <a:pt x="14288" y="972502"/>
                  </a:lnTo>
                  <a:lnTo>
                    <a:pt x="16193" y="944880"/>
                  </a:lnTo>
                  <a:lnTo>
                    <a:pt x="12382" y="889635"/>
                  </a:lnTo>
                  <a:lnTo>
                    <a:pt x="14288" y="862013"/>
                  </a:lnTo>
                  <a:lnTo>
                    <a:pt x="33338" y="827722"/>
                  </a:lnTo>
                  <a:lnTo>
                    <a:pt x="64770" y="787718"/>
                  </a:lnTo>
                  <a:lnTo>
                    <a:pt x="84772" y="747713"/>
                  </a:lnTo>
                  <a:lnTo>
                    <a:pt x="79057" y="73342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51" name="Freeform: Shape 13">
              <a:extLst>
                <a:ext uri="{FF2B5EF4-FFF2-40B4-BE49-F238E27FC236}">
                  <a16:creationId xmlns:a16="http://schemas.microsoft.com/office/drawing/2014/main" id="{ED4417DA-BEF6-4C0D-AD03-C77702A8E0D8}"/>
                </a:ext>
              </a:extLst>
            </p:cNvPr>
            <p:cNvSpPr/>
            <p:nvPr/>
          </p:nvSpPr>
          <p:spPr>
            <a:xfrm>
              <a:off x="9981247" y="3749040"/>
              <a:ext cx="867727" cy="501967"/>
            </a:xfrm>
            <a:custGeom>
              <a:avLst/>
              <a:gdLst>
                <a:gd name="connsiteX0" fmla="*/ 358140 w 867727"/>
                <a:gd name="connsiteY0" fmla="*/ 448628 h 501967"/>
                <a:gd name="connsiteX1" fmla="*/ 357188 w 867727"/>
                <a:gd name="connsiteY1" fmla="*/ 444817 h 501967"/>
                <a:gd name="connsiteX2" fmla="*/ 352425 w 867727"/>
                <a:gd name="connsiteY2" fmla="*/ 427672 h 501967"/>
                <a:gd name="connsiteX3" fmla="*/ 351472 w 867727"/>
                <a:gd name="connsiteY3" fmla="*/ 418147 h 501967"/>
                <a:gd name="connsiteX4" fmla="*/ 353377 w 867727"/>
                <a:gd name="connsiteY4" fmla="*/ 404813 h 501967"/>
                <a:gd name="connsiteX5" fmla="*/ 355282 w 867727"/>
                <a:gd name="connsiteY5" fmla="*/ 391478 h 501967"/>
                <a:gd name="connsiteX6" fmla="*/ 355282 w 867727"/>
                <a:gd name="connsiteY6" fmla="*/ 382905 h 501967"/>
                <a:gd name="connsiteX7" fmla="*/ 355282 w 867727"/>
                <a:gd name="connsiteY7" fmla="*/ 378142 h 501967"/>
                <a:gd name="connsiteX8" fmla="*/ 354330 w 867727"/>
                <a:gd name="connsiteY8" fmla="*/ 374332 h 501967"/>
                <a:gd name="connsiteX9" fmla="*/ 346710 w 867727"/>
                <a:gd name="connsiteY9" fmla="*/ 367665 h 501967"/>
                <a:gd name="connsiteX10" fmla="*/ 318135 w 867727"/>
                <a:gd name="connsiteY10" fmla="*/ 359092 h 501967"/>
                <a:gd name="connsiteX11" fmla="*/ 311467 w 867727"/>
                <a:gd name="connsiteY11" fmla="*/ 358140 h 501967"/>
                <a:gd name="connsiteX12" fmla="*/ 307657 w 867727"/>
                <a:gd name="connsiteY12" fmla="*/ 355282 h 501967"/>
                <a:gd name="connsiteX13" fmla="*/ 297180 w 867727"/>
                <a:gd name="connsiteY13" fmla="*/ 339090 h 501967"/>
                <a:gd name="connsiteX14" fmla="*/ 289560 w 867727"/>
                <a:gd name="connsiteY14" fmla="*/ 333375 h 501967"/>
                <a:gd name="connsiteX15" fmla="*/ 283845 w 867727"/>
                <a:gd name="connsiteY15" fmla="*/ 338138 h 501967"/>
                <a:gd name="connsiteX16" fmla="*/ 278130 w 867727"/>
                <a:gd name="connsiteY16" fmla="*/ 345757 h 501967"/>
                <a:gd name="connsiteX17" fmla="*/ 268605 w 867727"/>
                <a:gd name="connsiteY17" fmla="*/ 346710 h 501967"/>
                <a:gd name="connsiteX18" fmla="*/ 235267 w 867727"/>
                <a:gd name="connsiteY18" fmla="*/ 340042 h 501967"/>
                <a:gd name="connsiteX19" fmla="*/ 208597 w 867727"/>
                <a:gd name="connsiteY19" fmla="*/ 331470 h 501967"/>
                <a:gd name="connsiteX20" fmla="*/ 193357 w 867727"/>
                <a:gd name="connsiteY20" fmla="*/ 332422 h 501967"/>
                <a:gd name="connsiteX21" fmla="*/ 181927 w 867727"/>
                <a:gd name="connsiteY21" fmla="*/ 334328 h 501967"/>
                <a:gd name="connsiteX22" fmla="*/ 168592 w 867727"/>
                <a:gd name="connsiteY22" fmla="*/ 332422 h 501967"/>
                <a:gd name="connsiteX23" fmla="*/ 163830 w 867727"/>
                <a:gd name="connsiteY23" fmla="*/ 330517 h 501967"/>
                <a:gd name="connsiteX24" fmla="*/ 159067 w 867727"/>
                <a:gd name="connsiteY24" fmla="*/ 327660 h 501967"/>
                <a:gd name="connsiteX25" fmla="*/ 137160 w 867727"/>
                <a:gd name="connsiteY25" fmla="*/ 297180 h 501967"/>
                <a:gd name="connsiteX26" fmla="*/ 132397 w 867727"/>
                <a:gd name="connsiteY26" fmla="*/ 288607 h 501967"/>
                <a:gd name="connsiteX27" fmla="*/ 127635 w 867727"/>
                <a:gd name="connsiteY27" fmla="*/ 283845 h 501967"/>
                <a:gd name="connsiteX28" fmla="*/ 120967 w 867727"/>
                <a:gd name="connsiteY28" fmla="*/ 280035 h 501967"/>
                <a:gd name="connsiteX29" fmla="*/ 92392 w 867727"/>
                <a:gd name="connsiteY29" fmla="*/ 270510 h 501967"/>
                <a:gd name="connsiteX30" fmla="*/ 83820 w 867727"/>
                <a:gd name="connsiteY30" fmla="*/ 269557 h 501967"/>
                <a:gd name="connsiteX31" fmla="*/ 77152 w 867727"/>
                <a:gd name="connsiteY31" fmla="*/ 270510 h 501967"/>
                <a:gd name="connsiteX32" fmla="*/ 74295 w 867727"/>
                <a:gd name="connsiteY32" fmla="*/ 272415 h 501967"/>
                <a:gd name="connsiteX33" fmla="*/ 69532 w 867727"/>
                <a:gd name="connsiteY33" fmla="*/ 271463 h 501967"/>
                <a:gd name="connsiteX34" fmla="*/ 61913 w 867727"/>
                <a:gd name="connsiteY34" fmla="*/ 269557 h 501967"/>
                <a:gd name="connsiteX35" fmla="*/ 46672 w 867727"/>
                <a:gd name="connsiteY35" fmla="*/ 260985 h 501967"/>
                <a:gd name="connsiteX36" fmla="*/ 40957 w 867727"/>
                <a:gd name="connsiteY36" fmla="*/ 260985 h 501967"/>
                <a:gd name="connsiteX37" fmla="*/ 38100 w 867727"/>
                <a:gd name="connsiteY37" fmla="*/ 263842 h 501967"/>
                <a:gd name="connsiteX38" fmla="*/ 37147 w 867727"/>
                <a:gd name="connsiteY38" fmla="*/ 276225 h 501967"/>
                <a:gd name="connsiteX39" fmla="*/ 34290 w 867727"/>
                <a:gd name="connsiteY39" fmla="*/ 275272 h 501967"/>
                <a:gd name="connsiteX40" fmla="*/ 28575 w 867727"/>
                <a:gd name="connsiteY40" fmla="*/ 266700 h 501967"/>
                <a:gd name="connsiteX41" fmla="*/ 17145 w 867727"/>
                <a:gd name="connsiteY41" fmla="*/ 243840 h 501967"/>
                <a:gd name="connsiteX42" fmla="*/ 0 w 867727"/>
                <a:gd name="connsiteY42" fmla="*/ 219075 h 501967"/>
                <a:gd name="connsiteX43" fmla="*/ 16192 w 867727"/>
                <a:gd name="connsiteY43" fmla="*/ 202882 h 501967"/>
                <a:gd name="connsiteX44" fmla="*/ 7620 w 867727"/>
                <a:gd name="connsiteY44" fmla="*/ 184785 h 501967"/>
                <a:gd name="connsiteX45" fmla="*/ 952 w 867727"/>
                <a:gd name="connsiteY45" fmla="*/ 176213 h 501967"/>
                <a:gd name="connsiteX46" fmla="*/ 0 w 867727"/>
                <a:gd name="connsiteY46" fmla="*/ 170497 h 501967"/>
                <a:gd name="connsiteX47" fmla="*/ 2857 w 867727"/>
                <a:gd name="connsiteY47" fmla="*/ 166688 h 501967"/>
                <a:gd name="connsiteX48" fmla="*/ 20955 w 867727"/>
                <a:gd name="connsiteY48" fmla="*/ 149542 h 501967"/>
                <a:gd name="connsiteX49" fmla="*/ 27622 w 867727"/>
                <a:gd name="connsiteY49" fmla="*/ 144780 h 501967"/>
                <a:gd name="connsiteX50" fmla="*/ 35242 w 867727"/>
                <a:gd name="connsiteY50" fmla="*/ 134303 h 501967"/>
                <a:gd name="connsiteX51" fmla="*/ 92392 w 867727"/>
                <a:gd name="connsiteY51" fmla="*/ 119063 h 501967"/>
                <a:gd name="connsiteX52" fmla="*/ 110490 w 867727"/>
                <a:gd name="connsiteY52" fmla="*/ 127635 h 501967"/>
                <a:gd name="connsiteX53" fmla="*/ 133350 w 867727"/>
                <a:gd name="connsiteY53" fmla="*/ 117157 h 501967"/>
                <a:gd name="connsiteX54" fmla="*/ 140017 w 867727"/>
                <a:gd name="connsiteY54" fmla="*/ 115253 h 501967"/>
                <a:gd name="connsiteX55" fmla="*/ 152400 w 867727"/>
                <a:gd name="connsiteY55" fmla="*/ 115253 h 501967"/>
                <a:gd name="connsiteX56" fmla="*/ 165735 w 867727"/>
                <a:gd name="connsiteY56" fmla="*/ 116205 h 501967"/>
                <a:gd name="connsiteX57" fmla="*/ 180975 w 867727"/>
                <a:gd name="connsiteY57" fmla="*/ 114300 h 501967"/>
                <a:gd name="connsiteX58" fmla="*/ 253365 w 867727"/>
                <a:gd name="connsiteY58" fmla="*/ 132397 h 501967"/>
                <a:gd name="connsiteX59" fmla="*/ 262890 w 867727"/>
                <a:gd name="connsiteY59" fmla="*/ 133350 h 501967"/>
                <a:gd name="connsiteX60" fmla="*/ 272415 w 867727"/>
                <a:gd name="connsiteY60" fmla="*/ 131445 h 501967"/>
                <a:gd name="connsiteX61" fmla="*/ 305752 w 867727"/>
                <a:gd name="connsiteY61" fmla="*/ 130492 h 501967"/>
                <a:gd name="connsiteX62" fmla="*/ 313372 w 867727"/>
                <a:gd name="connsiteY62" fmla="*/ 128588 h 501967"/>
                <a:gd name="connsiteX63" fmla="*/ 317182 w 867727"/>
                <a:gd name="connsiteY63" fmla="*/ 126682 h 501967"/>
                <a:gd name="connsiteX64" fmla="*/ 319088 w 867727"/>
                <a:gd name="connsiteY64" fmla="*/ 125730 h 501967"/>
                <a:gd name="connsiteX65" fmla="*/ 323850 w 867727"/>
                <a:gd name="connsiteY65" fmla="*/ 121920 h 501967"/>
                <a:gd name="connsiteX66" fmla="*/ 337185 w 867727"/>
                <a:gd name="connsiteY66" fmla="*/ 60960 h 501967"/>
                <a:gd name="connsiteX67" fmla="*/ 340042 w 867727"/>
                <a:gd name="connsiteY67" fmla="*/ 48578 h 501967"/>
                <a:gd name="connsiteX68" fmla="*/ 371475 w 867727"/>
                <a:gd name="connsiteY68" fmla="*/ 39053 h 501967"/>
                <a:gd name="connsiteX69" fmla="*/ 392430 w 867727"/>
                <a:gd name="connsiteY69" fmla="*/ 36195 h 501967"/>
                <a:gd name="connsiteX70" fmla="*/ 396240 w 867727"/>
                <a:gd name="connsiteY70" fmla="*/ 32385 h 501967"/>
                <a:gd name="connsiteX71" fmla="*/ 402907 w 867727"/>
                <a:gd name="connsiteY71" fmla="*/ 13335 h 501967"/>
                <a:gd name="connsiteX72" fmla="*/ 405765 w 867727"/>
                <a:gd name="connsiteY72" fmla="*/ 8572 h 501967"/>
                <a:gd name="connsiteX73" fmla="*/ 416242 w 867727"/>
                <a:gd name="connsiteY73" fmla="*/ 0 h 501967"/>
                <a:gd name="connsiteX74" fmla="*/ 422910 w 867727"/>
                <a:gd name="connsiteY74" fmla="*/ 4763 h 501967"/>
                <a:gd name="connsiteX75" fmla="*/ 439102 w 867727"/>
                <a:gd name="connsiteY75" fmla="*/ 29528 h 501967"/>
                <a:gd name="connsiteX76" fmla="*/ 450532 w 867727"/>
                <a:gd name="connsiteY76" fmla="*/ 37147 h 501967"/>
                <a:gd name="connsiteX77" fmla="*/ 466725 w 867727"/>
                <a:gd name="connsiteY77" fmla="*/ 41910 h 501967"/>
                <a:gd name="connsiteX78" fmla="*/ 496252 w 867727"/>
                <a:gd name="connsiteY78" fmla="*/ 44767 h 501967"/>
                <a:gd name="connsiteX79" fmla="*/ 499110 w 867727"/>
                <a:gd name="connsiteY79" fmla="*/ 46672 h 501967"/>
                <a:gd name="connsiteX80" fmla="*/ 500063 w 867727"/>
                <a:gd name="connsiteY80" fmla="*/ 49530 h 501967"/>
                <a:gd name="connsiteX81" fmla="*/ 500063 w 867727"/>
                <a:gd name="connsiteY81" fmla="*/ 53340 h 501967"/>
                <a:gd name="connsiteX82" fmla="*/ 499110 w 867727"/>
                <a:gd name="connsiteY82" fmla="*/ 58103 h 501967"/>
                <a:gd name="connsiteX83" fmla="*/ 499110 w 867727"/>
                <a:gd name="connsiteY83" fmla="*/ 75247 h 501967"/>
                <a:gd name="connsiteX84" fmla="*/ 509588 w 867727"/>
                <a:gd name="connsiteY84" fmla="*/ 80010 h 501967"/>
                <a:gd name="connsiteX85" fmla="*/ 522922 w 867727"/>
                <a:gd name="connsiteY85" fmla="*/ 80963 h 501967"/>
                <a:gd name="connsiteX86" fmla="*/ 534352 w 867727"/>
                <a:gd name="connsiteY86" fmla="*/ 85725 h 501967"/>
                <a:gd name="connsiteX87" fmla="*/ 557213 w 867727"/>
                <a:gd name="connsiteY87" fmla="*/ 122872 h 501967"/>
                <a:gd name="connsiteX88" fmla="*/ 574357 w 867727"/>
                <a:gd name="connsiteY88" fmla="*/ 140970 h 501967"/>
                <a:gd name="connsiteX89" fmla="*/ 596265 w 867727"/>
                <a:gd name="connsiteY89" fmla="*/ 150495 h 501967"/>
                <a:gd name="connsiteX90" fmla="*/ 620077 w 867727"/>
                <a:gd name="connsiteY90" fmla="*/ 153353 h 501967"/>
                <a:gd name="connsiteX91" fmla="*/ 691515 w 867727"/>
                <a:gd name="connsiteY91" fmla="*/ 146685 h 501967"/>
                <a:gd name="connsiteX92" fmla="*/ 712470 w 867727"/>
                <a:gd name="connsiteY92" fmla="*/ 153353 h 501967"/>
                <a:gd name="connsiteX93" fmla="*/ 715327 w 867727"/>
                <a:gd name="connsiteY93" fmla="*/ 174307 h 501967"/>
                <a:gd name="connsiteX94" fmla="*/ 713422 w 867727"/>
                <a:gd name="connsiteY94" fmla="*/ 186690 h 501967"/>
                <a:gd name="connsiteX95" fmla="*/ 721042 w 867727"/>
                <a:gd name="connsiteY95" fmla="*/ 185738 h 501967"/>
                <a:gd name="connsiteX96" fmla="*/ 746760 w 867727"/>
                <a:gd name="connsiteY96" fmla="*/ 167640 h 501967"/>
                <a:gd name="connsiteX97" fmla="*/ 787717 w 867727"/>
                <a:gd name="connsiteY97" fmla="*/ 148590 h 501967"/>
                <a:gd name="connsiteX98" fmla="*/ 796290 w 867727"/>
                <a:gd name="connsiteY98" fmla="*/ 154305 h 501967"/>
                <a:gd name="connsiteX99" fmla="*/ 803910 w 867727"/>
                <a:gd name="connsiteY99" fmla="*/ 165735 h 501967"/>
                <a:gd name="connsiteX100" fmla="*/ 815340 w 867727"/>
                <a:gd name="connsiteY100" fmla="*/ 173355 h 501967"/>
                <a:gd name="connsiteX101" fmla="*/ 847725 w 867727"/>
                <a:gd name="connsiteY101" fmla="*/ 171450 h 501967"/>
                <a:gd name="connsiteX102" fmla="*/ 864870 w 867727"/>
                <a:gd name="connsiteY102" fmla="*/ 175260 h 501967"/>
                <a:gd name="connsiteX103" fmla="*/ 867727 w 867727"/>
                <a:gd name="connsiteY103" fmla="*/ 189547 h 501967"/>
                <a:gd name="connsiteX104" fmla="*/ 850582 w 867727"/>
                <a:gd name="connsiteY104" fmla="*/ 212407 h 501967"/>
                <a:gd name="connsiteX105" fmla="*/ 824865 w 867727"/>
                <a:gd name="connsiteY105" fmla="*/ 227647 h 501967"/>
                <a:gd name="connsiteX106" fmla="*/ 772477 w 867727"/>
                <a:gd name="connsiteY106" fmla="*/ 246697 h 501967"/>
                <a:gd name="connsiteX107" fmla="*/ 724852 w 867727"/>
                <a:gd name="connsiteY107" fmla="*/ 276225 h 501967"/>
                <a:gd name="connsiteX108" fmla="*/ 684847 w 867727"/>
                <a:gd name="connsiteY108" fmla="*/ 286703 h 501967"/>
                <a:gd name="connsiteX109" fmla="*/ 665797 w 867727"/>
                <a:gd name="connsiteY109" fmla="*/ 295275 h 501967"/>
                <a:gd name="connsiteX110" fmla="*/ 652463 w 867727"/>
                <a:gd name="connsiteY110" fmla="*/ 315278 h 501967"/>
                <a:gd name="connsiteX111" fmla="*/ 645795 w 867727"/>
                <a:gd name="connsiteY111" fmla="*/ 363855 h 501967"/>
                <a:gd name="connsiteX112" fmla="*/ 629602 w 867727"/>
                <a:gd name="connsiteY112" fmla="*/ 371475 h 501967"/>
                <a:gd name="connsiteX113" fmla="*/ 609600 w 867727"/>
                <a:gd name="connsiteY113" fmla="*/ 361950 h 501967"/>
                <a:gd name="connsiteX114" fmla="*/ 599122 w 867727"/>
                <a:gd name="connsiteY114" fmla="*/ 361950 h 501967"/>
                <a:gd name="connsiteX115" fmla="*/ 595313 w 867727"/>
                <a:gd name="connsiteY115" fmla="*/ 374332 h 501967"/>
                <a:gd name="connsiteX116" fmla="*/ 594360 w 867727"/>
                <a:gd name="connsiteY116" fmla="*/ 384810 h 501967"/>
                <a:gd name="connsiteX117" fmla="*/ 591502 w 867727"/>
                <a:gd name="connsiteY117" fmla="*/ 395288 h 501967"/>
                <a:gd name="connsiteX118" fmla="*/ 586740 w 867727"/>
                <a:gd name="connsiteY118" fmla="*/ 403860 h 501967"/>
                <a:gd name="connsiteX119" fmla="*/ 578167 w 867727"/>
                <a:gd name="connsiteY119" fmla="*/ 411480 h 501967"/>
                <a:gd name="connsiteX120" fmla="*/ 556260 w 867727"/>
                <a:gd name="connsiteY120" fmla="*/ 412432 h 501967"/>
                <a:gd name="connsiteX121" fmla="*/ 517207 w 867727"/>
                <a:gd name="connsiteY121" fmla="*/ 385763 h 501967"/>
                <a:gd name="connsiteX122" fmla="*/ 496252 w 867727"/>
                <a:gd name="connsiteY122" fmla="*/ 382905 h 501967"/>
                <a:gd name="connsiteX123" fmla="*/ 480060 w 867727"/>
                <a:gd name="connsiteY123" fmla="*/ 374332 h 501967"/>
                <a:gd name="connsiteX124" fmla="*/ 461963 w 867727"/>
                <a:gd name="connsiteY124" fmla="*/ 353378 h 501967"/>
                <a:gd name="connsiteX125" fmla="*/ 442913 w 867727"/>
                <a:gd name="connsiteY125" fmla="*/ 337185 h 501967"/>
                <a:gd name="connsiteX126" fmla="*/ 426720 w 867727"/>
                <a:gd name="connsiteY126" fmla="*/ 344805 h 501967"/>
                <a:gd name="connsiteX127" fmla="*/ 424815 w 867727"/>
                <a:gd name="connsiteY127" fmla="*/ 356235 h 501967"/>
                <a:gd name="connsiteX128" fmla="*/ 437197 w 867727"/>
                <a:gd name="connsiteY128" fmla="*/ 376238 h 501967"/>
                <a:gd name="connsiteX129" fmla="*/ 436245 w 867727"/>
                <a:gd name="connsiteY129" fmla="*/ 389572 h 501967"/>
                <a:gd name="connsiteX130" fmla="*/ 433388 w 867727"/>
                <a:gd name="connsiteY130" fmla="*/ 401955 h 501967"/>
                <a:gd name="connsiteX131" fmla="*/ 433388 w 867727"/>
                <a:gd name="connsiteY131" fmla="*/ 409575 h 501967"/>
                <a:gd name="connsiteX132" fmla="*/ 438150 w 867727"/>
                <a:gd name="connsiteY132" fmla="*/ 416242 h 501967"/>
                <a:gd name="connsiteX133" fmla="*/ 461963 w 867727"/>
                <a:gd name="connsiteY133" fmla="*/ 433388 h 501967"/>
                <a:gd name="connsiteX134" fmla="*/ 467677 w 867727"/>
                <a:gd name="connsiteY134" fmla="*/ 448628 h 501967"/>
                <a:gd name="connsiteX135" fmla="*/ 467677 w 867727"/>
                <a:gd name="connsiteY135" fmla="*/ 465772 h 501967"/>
                <a:gd name="connsiteX136" fmla="*/ 461010 w 867727"/>
                <a:gd name="connsiteY136" fmla="*/ 483870 h 501967"/>
                <a:gd name="connsiteX137" fmla="*/ 449580 w 867727"/>
                <a:gd name="connsiteY137" fmla="*/ 499110 h 501967"/>
                <a:gd name="connsiteX138" fmla="*/ 437197 w 867727"/>
                <a:gd name="connsiteY138" fmla="*/ 501967 h 501967"/>
                <a:gd name="connsiteX139" fmla="*/ 421957 w 867727"/>
                <a:gd name="connsiteY139" fmla="*/ 496253 h 501967"/>
                <a:gd name="connsiteX140" fmla="*/ 389572 w 867727"/>
                <a:gd name="connsiteY140" fmla="*/ 477203 h 501967"/>
                <a:gd name="connsiteX141" fmla="*/ 381000 w 867727"/>
                <a:gd name="connsiteY141" fmla="*/ 474345 h 501967"/>
                <a:gd name="connsiteX142" fmla="*/ 356235 w 867727"/>
                <a:gd name="connsiteY142" fmla="*/ 475297 h 501967"/>
                <a:gd name="connsiteX143" fmla="*/ 348615 w 867727"/>
                <a:gd name="connsiteY143" fmla="*/ 472440 h 501967"/>
                <a:gd name="connsiteX144" fmla="*/ 351472 w 867727"/>
                <a:gd name="connsiteY144" fmla="*/ 465772 h 501967"/>
                <a:gd name="connsiteX145" fmla="*/ 358140 w 867727"/>
                <a:gd name="connsiteY145" fmla="*/ 463867 h 501967"/>
                <a:gd name="connsiteX146" fmla="*/ 367665 w 867727"/>
                <a:gd name="connsiteY146" fmla="*/ 462915 h 501967"/>
                <a:gd name="connsiteX147" fmla="*/ 375285 w 867727"/>
                <a:gd name="connsiteY147" fmla="*/ 461010 h 501967"/>
                <a:gd name="connsiteX148" fmla="*/ 378142 w 867727"/>
                <a:gd name="connsiteY148" fmla="*/ 453390 h 501967"/>
                <a:gd name="connsiteX149" fmla="*/ 372427 w 867727"/>
                <a:gd name="connsiteY149" fmla="*/ 448628 h 501967"/>
                <a:gd name="connsiteX150" fmla="*/ 362902 w 867727"/>
                <a:gd name="connsiteY150" fmla="*/ 447675 h 501967"/>
                <a:gd name="connsiteX151" fmla="*/ 358140 w 867727"/>
                <a:gd name="connsiteY151" fmla="*/ 448628 h 50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867727" h="501967">
                  <a:moveTo>
                    <a:pt x="358140" y="448628"/>
                  </a:moveTo>
                  <a:lnTo>
                    <a:pt x="357188" y="444817"/>
                  </a:lnTo>
                  <a:lnTo>
                    <a:pt x="352425" y="427672"/>
                  </a:lnTo>
                  <a:lnTo>
                    <a:pt x="351472" y="418147"/>
                  </a:lnTo>
                  <a:lnTo>
                    <a:pt x="353377" y="404813"/>
                  </a:lnTo>
                  <a:lnTo>
                    <a:pt x="355282" y="391478"/>
                  </a:lnTo>
                  <a:lnTo>
                    <a:pt x="355282" y="382905"/>
                  </a:lnTo>
                  <a:lnTo>
                    <a:pt x="355282" y="378142"/>
                  </a:lnTo>
                  <a:lnTo>
                    <a:pt x="354330" y="374332"/>
                  </a:lnTo>
                  <a:lnTo>
                    <a:pt x="346710" y="367665"/>
                  </a:lnTo>
                  <a:lnTo>
                    <a:pt x="318135" y="359092"/>
                  </a:lnTo>
                  <a:lnTo>
                    <a:pt x="311467" y="358140"/>
                  </a:lnTo>
                  <a:lnTo>
                    <a:pt x="307657" y="355282"/>
                  </a:lnTo>
                  <a:lnTo>
                    <a:pt x="297180" y="339090"/>
                  </a:lnTo>
                  <a:lnTo>
                    <a:pt x="289560" y="333375"/>
                  </a:lnTo>
                  <a:lnTo>
                    <a:pt x="283845" y="338138"/>
                  </a:lnTo>
                  <a:lnTo>
                    <a:pt x="278130" y="345757"/>
                  </a:lnTo>
                  <a:lnTo>
                    <a:pt x="268605" y="346710"/>
                  </a:lnTo>
                  <a:lnTo>
                    <a:pt x="235267" y="340042"/>
                  </a:lnTo>
                  <a:lnTo>
                    <a:pt x="208597" y="331470"/>
                  </a:lnTo>
                  <a:lnTo>
                    <a:pt x="193357" y="332422"/>
                  </a:lnTo>
                  <a:lnTo>
                    <a:pt x="181927" y="334328"/>
                  </a:lnTo>
                  <a:lnTo>
                    <a:pt x="168592" y="332422"/>
                  </a:lnTo>
                  <a:lnTo>
                    <a:pt x="163830" y="330517"/>
                  </a:lnTo>
                  <a:lnTo>
                    <a:pt x="159067" y="327660"/>
                  </a:lnTo>
                  <a:lnTo>
                    <a:pt x="137160" y="297180"/>
                  </a:lnTo>
                  <a:lnTo>
                    <a:pt x="132397" y="288607"/>
                  </a:lnTo>
                  <a:lnTo>
                    <a:pt x="127635" y="283845"/>
                  </a:lnTo>
                  <a:lnTo>
                    <a:pt x="120967" y="280035"/>
                  </a:lnTo>
                  <a:lnTo>
                    <a:pt x="92392" y="270510"/>
                  </a:lnTo>
                  <a:lnTo>
                    <a:pt x="83820" y="269557"/>
                  </a:lnTo>
                  <a:lnTo>
                    <a:pt x="77152" y="270510"/>
                  </a:lnTo>
                  <a:lnTo>
                    <a:pt x="74295" y="272415"/>
                  </a:lnTo>
                  <a:lnTo>
                    <a:pt x="69532" y="271463"/>
                  </a:lnTo>
                  <a:lnTo>
                    <a:pt x="61913" y="269557"/>
                  </a:lnTo>
                  <a:lnTo>
                    <a:pt x="46672" y="260985"/>
                  </a:lnTo>
                  <a:lnTo>
                    <a:pt x="40957" y="260985"/>
                  </a:lnTo>
                  <a:lnTo>
                    <a:pt x="38100" y="263842"/>
                  </a:lnTo>
                  <a:lnTo>
                    <a:pt x="37147" y="276225"/>
                  </a:lnTo>
                  <a:lnTo>
                    <a:pt x="34290" y="275272"/>
                  </a:lnTo>
                  <a:lnTo>
                    <a:pt x="28575" y="266700"/>
                  </a:lnTo>
                  <a:lnTo>
                    <a:pt x="17145" y="243840"/>
                  </a:lnTo>
                  <a:lnTo>
                    <a:pt x="0" y="219075"/>
                  </a:lnTo>
                  <a:lnTo>
                    <a:pt x="16192" y="202882"/>
                  </a:lnTo>
                  <a:lnTo>
                    <a:pt x="7620" y="184785"/>
                  </a:lnTo>
                  <a:lnTo>
                    <a:pt x="952" y="176213"/>
                  </a:lnTo>
                  <a:lnTo>
                    <a:pt x="0" y="170497"/>
                  </a:lnTo>
                  <a:lnTo>
                    <a:pt x="2857" y="166688"/>
                  </a:lnTo>
                  <a:lnTo>
                    <a:pt x="20955" y="149542"/>
                  </a:lnTo>
                  <a:lnTo>
                    <a:pt x="27622" y="144780"/>
                  </a:lnTo>
                  <a:lnTo>
                    <a:pt x="35242" y="134303"/>
                  </a:lnTo>
                  <a:lnTo>
                    <a:pt x="92392" y="119063"/>
                  </a:lnTo>
                  <a:lnTo>
                    <a:pt x="110490" y="127635"/>
                  </a:lnTo>
                  <a:lnTo>
                    <a:pt x="133350" y="117157"/>
                  </a:lnTo>
                  <a:lnTo>
                    <a:pt x="140017" y="115253"/>
                  </a:lnTo>
                  <a:lnTo>
                    <a:pt x="152400" y="115253"/>
                  </a:lnTo>
                  <a:lnTo>
                    <a:pt x="165735" y="116205"/>
                  </a:lnTo>
                  <a:lnTo>
                    <a:pt x="180975" y="114300"/>
                  </a:lnTo>
                  <a:lnTo>
                    <a:pt x="253365" y="132397"/>
                  </a:lnTo>
                  <a:lnTo>
                    <a:pt x="262890" y="133350"/>
                  </a:lnTo>
                  <a:lnTo>
                    <a:pt x="272415" y="131445"/>
                  </a:lnTo>
                  <a:lnTo>
                    <a:pt x="305752" y="130492"/>
                  </a:lnTo>
                  <a:lnTo>
                    <a:pt x="313372" y="128588"/>
                  </a:lnTo>
                  <a:lnTo>
                    <a:pt x="317182" y="126682"/>
                  </a:lnTo>
                  <a:lnTo>
                    <a:pt x="319088" y="125730"/>
                  </a:lnTo>
                  <a:lnTo>
                    <a:pt x="323850" y="121920"/>
                  </a:lnTo>
                  <a:lnTo>
                    <a:pt x="337185" y="60960"/>
                  </a:lnTo>
                  <a:lnTo>
                    <a:pt x="340042" y="48578"/>
                  </a:lnTo>
                  <a:lnTo>
                    <a:pt x="371475" y="39053"/>
                  </a:lnTo>
                  <a:lnTo>
                    <a:pt x="392430" y="36195"/>
                  </a:lnTo>
                  <a:lnTo>
                    <a:pt x="396240" y="32385"/>
                  </a:lnTo>
                  <a:lnTo>
                    <a:pt x="402907" y="13335"/>
                  </a:lnTo>
                  <a:lnTo>
                    <a:pt x="405765" y="8572"/>
                  </a:lnTo>
                  <a:lnTo>
                    <a:pt x="416242" y="0"/>
                  </a:lnTo>
                  <a:lnTo>
                    <a:pt x="422910" y="4763"/>
                  </a:lnTo>
                  <a:lnTo>
                    <a:pt x="439102" y="29528"/>
                  </a:lnTo>
                  <a:lnTo>
                    <a:pt x="450532" y="37147"/>
                  </a:lnTo>
                  <a:lnTo>
                    <a:pt x="466725" y="41910"/>
                  </a:lnTo>
                  <a:lnTo>
                    <a:pt x="496252" y="44767"/>
                  </a:lnTo>
                  <a:lnTo>
                    <a:pt x="499110" y="46672"/>
                  </a:lnTo>
                  <a:lnTo>
                    <a:pt x="500063" y="49530"/>
                  </a:lnTo>
                  <a:lnTo>
                    <a:pt x="500063" y="53340"/>
                  </a:lnTo>
                  <a:lnTo>
                    <a:pt x="499110" y="58103"/>
                  </a:lnTo>
                  <a:lnTo>
                    <a:pt x="499110" y="75247"/>
                  </a:lnTo>
                  <a:lnTo>
                    <a:pt x="509588" y="80010"/>
                  </a:lnTo>
                  <a:lnTo>
                    <a:pt x="522922" y="80963"/>
                  </a:lnTo>
                  <a:lnTo>
                    <a:pt x="534352" y="85725"/>
                  </a:lnTo>
                  <a:lnTo>
                    <a:pt x="557213" y="122872"/>
                  </a:lnTo>
                  <a:lnTo>
                    <a:pt x="574357" y="140970"/>
                  </a:lnTo>
                  <a:lnTo>
                    <a:pt x="596265" y="150495"/>
                  </a:lnTo>
                  <a:lnTo>
                    <a:pt x="620077" y="153353"/>
                  </a:lnTo>
                  <a:lnTo>
                    <a:pt x="691515" y="146685"/>
                  </a:lnTo>
                  <a:lnTo>
                    <a:pt x="712470" y="153353"/>
                  </a:lnTo>
                  <a:lnTo>
                    <a:pt x="715327" y="174307"/>
                  </a:lnTo>
                  <a:lnTo>
                    <a:pt x="713422" y="186690"/>
                  </a:lnTo>
                  <a:lnTo>
                    <a:pt x="721042" y="185738"/>
                  </a:lnTo>
                  <a:lnTo>
                    <a:pt x="746760" y="167640"/>
                  </a:lnTo>
                  <a:lnTo>
                    <a:pt x="787717" y="148590"/>
                  </a:lnTo>
                  <a:lnTo>
                    <a:pt x="796290" y="154305"/>
                  </a:lnTo>
                  <a:lnTo>
                    <a:pt x="803910" y="165735"/>
                  </a:lnTo>
                  <a:lnTo>
                    <a:pt x="815340" y="173355"/>
                  </a:lnTo>
                  <a:lnTo>
                    <a:pt x="847725" y="171450"/>
                  </a:lnTo>
                  <a:lnTo>
                    <a:pt x="864870" y="175260"/>
                  </a:lnTo>
                  <a:lnTo>
                    <a:pt x="867727" y="189547"/>
                  </a:lnTo>
                  <a:lnTo>
                    <a:pt x="850582" y="212407"/>
                  </a:lnTo>
                  <a:lnTo>
                    <a:pt x="824865" y="227647"/>
                  </a:lnTo>
                  <a:lnTo>
                    <a:pt x="772477" y="246697"/>
                  </a:lnTo>
                  <a:lnTo>
                    <a:pt x="724852" y="276225"/>
                  </a:lnTo>
                  <a:lnTo>
                    <a:pt x="684847" y="286703"/>
                  </a:lnTo>
                  <a:lnTo>
                    <a:pt x="665797" y="295275"/>
                  </a:lnTo>
                  <a:lnTo>
                    <a:pt x="652463" y="315278"/>
                  </a:lnTo>
                  <a:lnTo>
                    <a:pt x="645795" y="363855"/>
                  </a:lnTo>
                  <a:lnTo>
                    <a:pt x="629602" y="371475"/>
                  </a:lnTo>
                  <a:lnTo>
                    <a:pt x="609600" y="361950"/>
                  </a:lnTo>
                  <a:lnTo>
                    <a:pt x="599122" y="361950"/>
                  </a:lnTo>
                  <a:lnTo>
                    <a:pt x="595313" y="374332"/>
                  </a:lnTo>
                  <a:lnTo>
                    <a:pt x="594360" y="384810"/>
                  </a:lnTo>
                  <a:lnTo>
                    <a:pt x="591502" y="395288"/>
                  </a:lnTo>
                  <a:lnTo>
                    <a:pt x="586740" y="403860"/>
                  </a:lnTo>
                  <a:lnTo>
                    <a:pt x="578167" y="411480"/>
                  </a:lnTo>
                  <a:lnTo>
                    <a:pt x="556260" y="412432"/>
                  </a:lnTo>
                  <a:lnTo>
                    <a:pt x="517207" y="385763"/>
                  </a:lnTo>
                  <a:lnTo>
                    <a:pt x="496252" y="382905"/>
                  </a:lnTo>
                  <a:lnTo>
                    <a:pt x="480060" y="374332"/>
                  </a:lnTo>
                  <a:lnTo>
                    <a:pt x="461963" y="353378"/>
                  </a:lnTo>
                  <a:lnTo>
                    <a:pt x="442913" y="337185"/>
                  </a:lnTo>
                  <a:lnTo>
                    <a:pt x="426720" y="344805"/>
                  </a:lnTo>
                  <a:lnTo>
                    <a:pt x="424815" y="356235"/>
                  </a:lnTo>
                  <a:lnTo>
                    <a:pt x="437197" y="376238"/>
                  </a:lnTo>
                  <a:lnTo>
                    <a:pt x="436245" y="389572"/>
                  </a:lnTo>
                  <a:lnTo>
                    <a:pt x="433388" y="401955"/>
                  </a:lnTo>
                  <a:lnTo>
                    <a:pt x="433388" y="409575"/>
                  </a:lnTo>
                  <a:lnTo>
                    <a:pt x="438150" y="416242"/>
                  </a:lnTo>
                  <a:lnTo>
                    <a:pt x="461963" y="433388"/>
                  </a:lnTo>
                  <a:lnTo>
                    <a:pt x="467677" y="448628"/>
                  </a:lnTo>
                  <a:lnTo>
                    <a:pt x="467677" y="465772"/>
                  </a:lnTo>
                  <a:lnTo>
                    <a:pt x="461010" y="483870"/>
                  </a:lnTo>
                  <a:lnTo>
                    <a:pt x="449580" y="499110"/>
                  </a:lnTo>
                  <a:lnTo>
                    <a:pt x="437197" y="501967"/>
                  </a:lnTo>
                  <a:lnTo>
                    <a:pt x="421957" y="496253"/>
                  </a:lnTo>
                  <a:lnTo>
                    <a:pt x="389572" y="477203"/>
                  </a:lnTo>
                  <a:lnTo>
                    <a:pt x="381000" y="474345"/>
                  </a:lnTo>
                  <a:lnTo>
                    <a:pt x="356235" y="475297"/>
                  </a:lnTo>
                  <a:lnTo>
                    <a:pt x="348615" y="472440"/>
                  </a:lnTo>
                  <a:lnTo>
                    <a:pt x="351472" y="465772"/>
                  </a:lnTo>
                  <a:lnTo>
                    <a:pt x="358140" y="463867"/>
                  </a:lnTo>
                  <a:lnTo>
                    <a:pt x="367665" y="462915"/>
                  </a:lnTo>
                  <a:lnTo>
                    <a:pt x="375285" y="461010"/>
                  </a:lnTo>
                  <a:lnTo>
                    <a:pt x="378142" y="453390"/>
                  </a:lnTo>
                  <a:lnTo>
                    <a:pt x="372427" y="448628"/>
                  </a:lnTo>
                  <a:lnTo>
                    <a:pt x="362902" y="447675"/>
                  </a:lnTo>
                  <a:lnTo>
                    <a:pt x="358140" y="44862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55" name="Freeform: Shape 14">
              <a:extLst>
                <a:ext uri="{FF2B5EF4-FFF2-40B4-BE49-F238E27FC236}">
                  <a16:creationId xmlns:a16="http://schemas.microsoft.com/office/drawing/2014/main" id="{8FBD442C-D36A-4EB5-B720-606B151CBA03}"/>
                </a:ext>
              </a:extLst>
            </p:cNvPr>
            <p:cNvSpPr/>
            <p:nvPr/>
          </p:nvSpPr>
          <p:spPr>
            <a:xfrm>
              <a:off x="9302114" y="3967162"/>
              <a:ext cx="1037272" cy="654367"/>
            </a:xfrm>
            <a:custGeom>
              <a:avLst/>
              <a:gdLst>
                <a:gd name="connsiteX0" fmla="*/ 776288 w 1037272"/>
                <a:gd name="connsiteY0" fmla="*/ 633413 h 654367"/>
                <a:gd name="connsiteX1" fmla="*/ 767715 w 1037272"/>
                <a:gd name="connsiteY1" fmla="*/ 635318 h 654367"/>
                <a:gd name="connsiteX2" fmla="*/ 754380 w 1037272"/>
                <a:gd name="connsiteY2" fmla="*/ 630555 h 654367"/>
                <a:gd name="connsiteX3" fmla="*/ 742950 w 1037272"/>
                <a:gd name="connsiteY3" fmla="*/ 625793 h 654367"/>
                <a:gd name="connsiteX4" fmla="*/ 731520 w 1037272"/>
                <a:gd name="connsiteY4" fmla="*/ 617220 h 654367"/>
                <a:gd name="connsiteX5" fmla="*/ 725805 w 1037272"/>
                <a:gd name="connsiteY5" fmla="*/ 606743 h 654367"/>
                <a:gd name="connsiteX6" fmla="*/ 735330 w 1037272"/>
                <a:gd name="connsiteY6" fmla="*/ 595313 h 654367"/>
                <a:gd name="connsiteX7" fmla="*/ 748665 w 1037272"/>
                <a:gd name="connsiteY7" fmla="*/ 595313 h 654367"/>
                <a:gd name="connsiteX8" fmla="*/ 758190 w 1037272"/>
                <a:gd name="connsiteY8" fmla="*/ 590550 h 654367"/>
                <a:gd name="connsiteX9" fmla="*/ 778193 w 1037272"/>
                <a:gd name="connsiteY9" fmla="*/ 575310 h 654367"/>
                <a:gd name="connsiteX10" fmla="*/ 792480 w 1037272"/>
                <a:gd name="connsiteY10" fmla="*/ 570547 h 654367"/>
                <a:gd name="connsiteX11" fmla="*/ 794385 w 1037272"/>
                <a:gd name="connsiteY11" fmla="*/ 578168 h 654367"/>
                <a:gd name="connsiteX12" fmla="*/ 782003 w 1037272"/>
                <a:gd name="connsiteY12" fmla="*/ 624840 h 654367"/>
                <a:gd name="connsiteX13" fmla="*/ 776288 w 1037272"/>
                <a:gd name="connsiteY13" fmla="*/ 633413 h 654367"/>
                <a:gd name="connsiteX14" fmla="*/ 451485 w 1037272"/>
                <a:gd name="connsiteY14" fmla="*/ 532447 h 654367"/>
                <a:gd name="connsiteX15" fmla="*/ 455295 w 1037272"/>
                <a:gd name="connsiteY15" fmla="*/ 533400 h 654367"/>
                <a:gd name="connsiteX16" fmla="*/ 458153 w 1037272"/>
                <a:gd name="connsiteY16" fmla="*/ 531495 h 654367"/>
                <a:gd name="connsiteX17" fmla="*/ 463868 w 1037272"/>
                <a:gd name="connsiteY17" fmla="*/ 526732 h 654367"/>
                <a:gd name="connsiteX18" fmla="*/ 467678 w 1037272"/>
                <a:gd name="connsiteY18" fmla="*/ 524828 h 654367"/>
                <a:gd name="connsiteX19" fmla="*/ 481013 w 1037272"/>
                <a:gd name="connsiteY19" fmla="*/ 521018 h 654367"/>
                <a:gd name="connsiteX20" fmla="*/ 488633 w 1037272"/>
                <a:gd name="connsiteY20" fmla="*/ 522922 h 654367"/>
                <a:gd name="connsiteX21" fmla="*/ 492443 w 1037272"/>
                <a:gd name="connsiteY21" fmla="*/ 529590 h 654367"/>
                <a:gd name="connsiteX22" fmla="*/ 488633 w 1037272"/>
                <a:gd name="connsiteY22" fmla="*/ 541020 h 654367"/>
                <a:gd name="connsiteX23" fmla="*/ 462915 w 1037272"/>
                <a:gd name="connsiteY23" fmla="*/ 559118 h 654367"/>
                <a:gd name="connsiteX24" fmla="*/ 454343 w 1037272"/>
                <a:gd name="connsiteY24" fmla="*/ 567690 h 654367"/>
                <a:gd name="connsiteX25" fmla="*/ 455295 w 1037272"/>
                <a:gd name="connsiteY25" fmla="*/ 586740 h 654367"/>
                <a:gd name="connsiteX26" fmla="*/ 480060 w 1037272"/>
                <a:gd name="connsiteY26" fmla="*/ 612457 h 654367"/>
                <a:gd name="connsiteX27" fmla="*/ 479108 w 1037272"/>
                <a:gd name="connsiteY27" fmla="*/ 635318 h 654367"/>
                <a:gd name="connsiteX28" fmla="*/ 472440 w 1037272"/>
                <a:gd name="connsiteY28" fmla="*/ 643890 h 654367"/>
                <a:gd name="connsiteX29" fmla="*/ 464820 w 1037272"/>
                <a:gd name="connsiteY29" fmla="*/ 646747 h 654367"/>
                <a:gd name="connsiteX30" fmla="*/ 446723 w 1037272"/>
                <a:gd name="connsiteY30" fmla="*/ 646747 h 654367"/>
                <a:gd name="connsiteX31" fmla="*/ 420053 w 1037272"/>
                <a:gd name="connsiteY31" fmla="*/ 654368 h 654367"/>
                <a:gd name="connsiteX32" fmla="*/ 412433 w 1037272"/>
                <a:gd name="connsiteY32" fmla="*/ 653415 h 654367"/>
                <a:gd name="connsiteX33" fmla="*/ 405765 w 1037272"/>
                <a:gd name="connsiteY33" fmla="*/ 646747 h 654367"/>
                <a:gd name="connsiteX34" fmla="*/ 404813 w 1037272"/>
                <a:gd name="connsiteY34" fmla="*/ 639128 h 654367"/>
                <a:gd name="connsiteX35" fmla="*/ 401955 w 1037272"/>
                <a:gd name="connsiteY35" fmla="*/ 633413 h 654367"/>
                <a:gd name="connsiteX36" fmla="*/ 391478 w 1037272"/>
                <a:gd name="connsiteY36" fmla="*/ 632460 h 654367"/>
                <a:gd name="connsiteX37" fmla="*/ 384810 w 1037272"/>
                <a:gd name="connsiteY37" fmla="*/ 637222 h 654367"/>
                <a:gd name="connsiteX38" fmla="*/ 377190 w 1037272"/>
                <a:gd name="connsiteY38" fmla="*/ 644843 h 654367"/>
                <a:gd name="connsiteX39" fmla="*/ 369570 w 1037272"/>
                <a:gd name="connsiteY39" fmla="*/ 649605 h 654367"/>
                <a:gd name="connsiteX40" fmla="*/ 362903 w 1037272"/>
                <a:gd name="connsiteY40" fmla="*/ 645795 h 654367"/>
                <a:gd name="connsiteX41" fmla="*/ 361950 w 1037272"/>
                <a:gd name="connsiteY41" fmla="*/ 627697 h 654367"/>
                <a:gd name="connsiteX42" fmla="*/ 385763 w 1037272"/>
                <a:gd name="connsiteY42" fmla="*/ 590550 h 654367"/>
                <a:gd name="connsiteX43" fmla="*/ 382905 w 1037272"/>
                <a:gd name="connsiteY43" fmla="*/ 568643 h 654367"/>
                <a:gd name="connsiteX44" fmla="*/ 376238 w 1037272"/>
                <a:gd name="connsiteY44" fmla="*/ 563880 h 654367"/>
                <a:gd name="connsiteX45" fmla="*/ 361950 w 1037272"/>
                <a:gd name="connsiteY45" fmla="*/ 561022 h 654367"/>
                <a:gd name="connsiteX46" fmla="*/ 354330 w 1037272"/>
                <a:gd name="connsiteY46" fmla="*/ 557213 h 654367"/>
                <a:gd name="connsiteX47" fmla="*/ 348615 w 1037272"/>
                <a:gd name="connsiteY47" fmla="*/ 547688 h 654367"/>
                <a:gd name="connsiteX48" fmla="*/ 334328 w 1037272"/>
                <a:gd name="connsiteY48" fmla="*/ 518160 h 654367"/>
                <a:gd name="connsiteX49" fmla="*/ 331470 w 1037272"/>
                <a:gd name="connsiteY49" fmla="*/ 505778 h 654367"/>
                <a:gd name="connsiteX50" fmla="*/ 332423 w 1037272"/>
                <a:gd name="connsiteY50" fmla="*/ 494347 h 654367"/>
                <a:gd name="connsiteX51" fmla="*/ 335280 w 1037272"/>
                <a:gd name="connsiteY51" fmla="*/ 481013 h 654367"/>
                <a:gd name="connsiteX52" fmla="*/ 344805 w 1037272"/>
                <a:gd name="connsiteY52" fmla="*/ 459105 h 654367"/>
                <a:gd name="connsiteX53" fmla="*/ 361950 w 1037272"/>
                <a:gd name="connsiteY53" fmla="*/ 449580 h 654367"/>
                <a:gd name="connsiteX54" fmla="*/ 374333 w 1037272"/>
                <a:gd name="connsiteY54" fmla="*/ 457200 h 654367"/>
                <a:gd name="connsiteX55" fmla="*/ 383858 w 1037272"/>
                <a:gd name="connsiteY55" fmla="*/ 474345 h 654367"/>
                <a:gd name="connsiteX56" fmla="*/ 391478 w 1037272"/>
                <a:gd name="connsiteY56" fmla="*/ 494347 h 654367"/>
                <a:gd name="connsiteX57" fmla="*/ 401003 w 1037272"/>
                <a:gd name="connsiteY57" fmla="*/ 506730 h 654367"/>
                <a:gd name="connsiteX58" fmla="*/ 416243 w 1037272"/>
                <a:gd name="connsiteY58" fmla="*/ 516255 h 654367"/>
                <a:gd name="connsiteX59" fmla="*/ 446723 w 1037272"/>
                <a:gd name="connsiteY59" fmla="*/ 529590 h 654367"/>
                <a:gd name="connsiteX60" fmla="*/ 448628 w 1037272"/>
                <a:gd name="connsiteY60" fmla="*/ 531495 h 654367"/>
                <a:gd name="connsiteX61" fmla="*/ 451485 w 1037272"/>
                <a:gd name="connsiteY61" fmla="*/ 532447 h 654367"/>
                <a:gd name="connsiteX62" fmla="*/ 679133 w 1037272"/>
                <a:gd name="connsiteY62" fmla="*/ 953 h 654367"/>
                <a:gd name="connsiteX63" fmla="*/ 696278 w 1037272"/>
                <a:gd name="connsiteY63" fmla="*/ 25718 h 654367"/>
                <a:gd name="connsiteX64" fmla="*/ 707708 w 1037272"/>
                <a:gd name="connsiteY64" fmla="*/ 48578 h 654367"/>
                <a:gd name="connsiteX65" fmla="*/ 713423 w 1037272"/>
                <a:gd name="connsiteY65" fmla="*/ 57150 h 654367"/>
                <a:gd name="connsiteX66" fmla="*/ 716280 w 1037272"/>
                <a:gd name="connsiteY66" fmla="*/ 58103 h 654367"/>
                <a:gd name="connsiteX67" fmla="*/ 717233 w 1037272"/>
                <a:gd name="connsiteY67" fmla="*/ 45720 h 654367"/>
                <a:gd name="connsiteX68" fmla="*/ 720090 w 1037272"/>
                <a:gd name="connsiteY68" fmla="*/ 42863 h 654367"/>
                <a:gd name="connsiteX69" fmla="*/ 725805 w 1037272"/>
                <a:gd name="connsiteY69" fmla="*/ 42863 h 654367"/>
                <a:gd name="connsiteX70" fmla="*/ 741045 w 1037272"/>
                <a:gd name="connsiteY70" fmla="*/ 51435 h 654367"/>
                <a:gd name="connsiteX71" fmla="*/ 748665 w 1037272"/>
                <a:gd name="connsiteY71" fmla="*/ 53340 h 654367"/>
                <a:gd name="connsiteX72" fmla="*/ 753428 w 1037272"/>
                <a:gd name="connsiteY72" fmla="*/ 54293 h 654367"/>
                <a:gd name="connsiteX73" fmla="*/ 756285 w 1037272"/>
                <a:gd name="connsiteY73" fmla="*/ 52388 h 654367"/>
                <a:gd name="connsiteX74" fmla="*/ 762953 w 1037272"/>
                <a:gd name="connsiteY74" fmla="*/ 51435 h 654367"/>
                <a:gd name="connsiteX75" fmla="*/ 771525 w 1037272"/>
                <a:gd name="connsiteY75" fmla="*/ 52388 h 654367"/>
                <a:gd name="connsiteX76" fmla="*/ 800100 w 1037272"/>
                <a:gd name="connsiteY76" fmla="*/ 61913 h 654367"/>
                <a:gd name="connsiteX77" fmla="*/ 806768 w 1037272"/>
                <a:gd name="connsiteY77" fmla="*/ 65722 h 654367"/>
                <a:gd name="connsiteX78" fmla="*/ 811530 w 1037272"/>
                <a:gd name="connsiteY78" fmla="*/ 70485 h 654367"/>
                <a:gd name="connsiteX79" fmla="*/ 816293 w 1037272"/>
                <a:gd name="connsiteY79" fmla="*/ 79057 h 654367"/>
                <a:gd name="connsiteX80" fmla="*/ 838200 w 1037272"/>
                <a:gd name="connsiteY80" fmla="*/ 109538 h 654367"/>
                <a:gd name="connsiteX81" fmla="*/ 842963 w 1037272"/>
                <a:gd name="connsiteY81" fmla="*/ 112395 h 654367"/>
                <a:gd name="connsiteX82" fmla="*/ 847725 w 1037272"/>
                <a:gd name="connsiteY82" fmla="*/ 114300 h 654367"/>
                <a:gd name="connsiteX83" fmla="*/ 861060 w 1037272"/>
                <a:gd name="connsiteY83" fmla="*/ 116205 h 654367"/>
                <a:gd name="connsiteX84" fmla="*/ 872490 w 1037272"/>
                <a:gd name="connsiteY84" fmla="*/ 114300 h 654367"/>
                <a:gd name="connsiteX85" fmla="*/ 887730 w 1037272"/>
                <a:gd name="connsiteY85" fmla="*/ 113347 h 654367"/>
                <a:gd name="connsiteX86" fmla="*/ 914400 w 1037272"/>
                <a:gd name="connsiteY86" fmla="*/ 121920 h 654367"/>
                <a:gd name="connsiteX87" fmla="*/ 947738 w 1037272"/>
                <a:gd name="connsiteY87" fmla="*/ 128588 h 654367"/>
                <a:gd name="connsiteX88" fmla="*/ 957263 w 1037272"/>
                <a:gd name="connsiteY88" fmla="*/ 127635 h 654367"/>
                <a:gd name="connsiteX89" fmla="*/ 962978 w 1037272"/>
                <a:gd name="connsiteY89" fmla="*/ 120015 h 654367"/>
                <a:gd name="connsiteX90" fmla="*/ 968693 w 1037272"/>
                <a:gd name="connsiteY90" fmla="*/ 115253 h 654367"/>
                <a:gd name="connsiteX91" fmla="*/ 976313 w 1037272"/>
                <a:gd name="connsiteY91" fmla="*/ 120968 h 654367"/>
                <a:gd name="connsiteX92" fmla="*/ 986790 w 1037272"/>
                <a:gd name="connsiteY92" fmla="*/ 137160 h 654367"/>
                <a:gd name="connsiteX93" fmla="*/ 990600 w 1037272"/>
                <a:gd name="connsiteY93" fmla="*/ 140018 h 654367"/>
                <a:gd name="connsiteX94" fmla="*/ 997268 w 1037272"/>
                <a:gd name="connsiteY94" fmla="*/ 140970 h 654367"/>
                <a:gd name="connsiteX95" fmla="*/ 1025843 w 1037272"/>
                <a:gd name="connsiteY95" fmla="*/ 149543 h 654367"/>
                <a:gd name="connsiteX96" fmla="*/ 1033463 w 1037272"/>
                <a:gd name="connsiteY96" fmla="*/ 156210 h 654367"/>
                <a:gd name="connsiteX97" fmla="*/ 1034415 w 1037272"/>
                <a:gd name="connsiteY97" fmla="*/ 160020 h 654367"/>
                <a:gd name="connsiteX98" fmla="*/ 1034415 w 1037272"/>
                <a:gd name="connsiteY98" fmla="*/ 164782 h 654367"/>
                <a:gd name="connsiteX99" fmla="*/ 1034415 w 1037272"/>
                <a:gd name="connsiteY99" fmla="*/ 173355 h 654367"/>
                <a:gd name="connsiteX100" fmla="*/ 1032510 w 1037272"/>
                <a:gd name="connsiteY100" fmla="*/ 186690 h 654367"/>
                <a:gd name="connsiteX101" fmla="*/ 1030605 w 1037272"/>
                <a:gd name="connsiteY101" fmla="*/ 200025 h 654367"/>
                <a:gd name="connsiteX102" fmla="*/ 1031558 w 1037272"/>
                <a:gd name="connsiteY102" fmla="*/ 209550 h 654367"/>
                <a:gd name="connsiteX103" fmla="*/ 1036320 w 1037272"/>
                <a:gd name="connsiteY103" fmla="*/ 226695 h 654367"/>
                <a:gd name="connsiteX104" fmla="*/ 1037273 w 1037272"/>
                <a:gd name="connsiteY104" fmla="*/ 230505 h 654367"/>
                <a:gd name="connsiteX105" fmla="*/ 1012508 w 1037272"/>
                <a:gd name="connsiteY105" fmla="*/ 231457 h 654367"/>
                <a:gd name="connsiteX106" fmla="*/ 1002983 w 1037272"/>
                <a:gd name="connsiteY106" fmla="*/ 233363 h 654367"/>
                <a:gd name="connsiteX107" fmla="*/ 965835 w 1037272"/>
                <a:gd name="connsiteY107" fmla="*/ 254318 h 654367"/>
                <a:gd name="connsiteX108" fmla="*/ 961073 w 1037272"/>
                <a:gd name="connsiteY108" fmla="*/ 261938 h 654367"/>
                <a:gd name="connsiteX109" fmla="*/ 957263 w 1037272"/>
                <a:gd name="connsiteY109" fmla="*/ 275272 h 654367"/>
                <a:gd name="connsiteX110" fmla="*/ 949643 w 1037272"/>
                <a:gd name="connsiteY110" fmla="*/ 295275 h 654367"/>
                <a:gd name="connsiteX111" fmla="*/ 935355 w 1037272"/>
                <a:gd name="connsiteY111" fmla="*/ 310515 h 654367"/>
                <a:gd name="connsiteX112" fmla="*/ 886778 w 1037272"/>
                <a:gd name="connsiteY112" fmla="*/ 334328 h 654367"/>
                <a:gd name="connsiteX113" fmla="*/ 883920 w 1037272"/>
                <a:gd name="connsiteY113" fmla="*/ 344805 h 654367"/>
                <a:gd name="connsiteX114" fmla="*/ 887730 w 1037272"/>
                <a:gd name="connsiteY114" fmla="*/ 356235 h 654367"/>
                <a:gd name="connsiteX115" fmla="*/ 898208 w 1037272"/>
                <a:gd name="connsiteY115" fmla="*/ 362903 h 654367"/>
                <a:gd name="connsiteX116" fmla="*/ 914400 w 1037272"/>
                <a:gd name="connsiteY116" fmla="*/ 370522 h 654367"/>
                <a:gd name="connsiteX117" fmla="*/ 922020 w 1037272"/>
                <a:gd name="connsiteY117" fmla="*/ 376238 h 654367"/>
                <a:gd name="connsiteX118" fmla="*/ 924878 w 1037272"/>
                <a:gd name="connsiteY118" fmla="*/ 381953 h 654367"/>
                <a:gd name="connsiteX119" fmla="*/ 921068 w 1037272"/>
                <a:gd name="connsiteY119" fmla="*/ 389572 h 654367"/>
                <a:gd name="connsiteX120" fmla="*/ 913448 w 1037272"/>
                <a:gd name="connsiteY120" fmla="*/ 391478 h 654367"/>
                <a:gd name="connsiteX121" fmla="*/ 904875 w 1037272"/>
                <a:gd name="connsiteY121" fmla="*/ 390525 h 654367"/>
                <a:gd name="connsiteX122" fmla="*/ 898208 w 1037272"/>
                <a:gd name="connsiteY122" fmla="*/ 387668 h 654367"/>
                <a:gd name="connsiteX123" fmla="*/ 894398 w 1037272"/>
                <a:gd name="connsiteY123" fmla="*/ 386715 h 654367"/>
                <a:gd name="connsiteX124" fmla="*/ 890588 w 1037272"/>
                <a:gd name="connsiteY124" fmla="*/ 386715 h 654367"/>
                <a:gd name="connsiteX125" fmla="*/ 883920 w 1037272"/>
                <a:gd name="connsiteY125" fmla="*/ 388620 h 654367"/>
                <a:gd name="connsiteX126" fmla="*/ 862965 w 1037272"/>
                <a:gd name="connsiteY126" fmla="*/ 386715 h 654367"/>
                <a:gd name="connsiteX127" fmla="*/ 841058 w 1037272"/>
                <a:gd name="connsiteY127" fmla="*/ 381953 h 654367"/>
                <a:gd name="connsiteX128" fmla="*/ 820103 w 1037272"/>
                <a:gd name="connsiteY128" fmla="*/ 382905 h 654367"/>
                <a:gd name="connsiteX129" fmla="*/ 802958 w 1037272"/>
                <a:gd name="connsiteY129" fmla="*/ 400050 h 654367"/>
                <a:gd name="connsiteX130" fmla="*/ 793433 w 1037272"/>
                <a:gd name="connsiteY130" fmla="*/ 422910 h 654367"/>
                <a:gd name="connsiteX131" fmla="*/ 786765 w 1037272"/>
                <a:gd name="connsiteY131" fmla="*/ 433388 h 654367"/>
                <a:gd name="connsiteX132" fmla="*/ 778193 w 1037272"/>
                <a:gd name="connsiteY132" fmla="*/ 441960 h 654367"/>
                <a:gd name="connsiteX133" fmla="*/ 748665 w 1037272"/>
                <a:gd name="connsiteY133" fmla="*/ 459105 h 654367"/>
                <a:gd name="connsiteX134" fmla="*/ 741045 w 1037272"/>
                <a:gd name="connsiteY134" fmla="*/ 461010 h 654367"/>
                <a:gd name="connsiteX135" fmla="*/ 729615 w 1037272"/>
                <a:gd name="connsiteY135" fmla="*/ 456247 h 654367"/>
                <a:gd name="connsiteX136" fmla="*/ 726758 w 1037272"/>
                <a:gd name="connsiteY136" fmla="*/ 444818 h 654367"/>
                <a:gd name="connsiteX137" fmla="*/ 726758 w 1037272"/>
                <a:gd name="connsiteY137" fmla="*/ 415290 h 654367"/>
                <a:gd name="connsiteX138" fmla="*/ 722948 w 1037272"/>
                <a:gd name="connsiteY138" fmla="*/ 401003 h 654367"/>
                <a:gd name="connsiteX139" fmla="*/ 715328 w 1037272"/>
                <a:gd name="connsiteY139" fmla="*/ 384810 h 654367"/>
                <a:gd name="connsiteX140" fmla="*/ 704850 w 1037272"/>
                <a:gd name="connsiteY140" fmla="*/ 376238 h 654367"/>
                <a:gd name="connsiteX141" fmla="*/ 695325 w 1037272"/>
                <a:gd name="connsiteY141" fmla="*/ 384810 h 654367"/>
                <a:gd name="connsiteX142" fmla="*/ 691515 w 1037272"/>
                <a:gd name="connsiteY142" fmla="*/ 399097 h 654367"/>
                <a:gd name="connsiteX143" fmla="*/ 690563 w 1037272"/>
                <a:gd name="connsiteY143" fmla="*/ 411480 h 654367"/>
                <a:gd name="connsiteX144" fmla="*/ 685800 w 1037272"/>
                <a:gd name="connsiteY144" fmla="*/ 420053 h 654367"/>
                <a:gd name="connsiteX145" fmla="*/ 672465 w 1037272"/>
                <a:gd name="connsiteY145" fmla="*/ 421005 h 654367"/>
                <a:gd name="connsiteX146" fmla="*/ 645795 w 1037272"/>
                <a:gd name="connsiteY146" fmla="*/ 416243 h 654367"/>
                <a:gd name="connsiteX147" fmla="*/ 633413 w 1037272"/>
                <a:gd name="connsiteY147" fmla="*/ 410528 h 654367"/>
                <a:gd name="connsiteX148" fmla="*/ 621983 w 1037272"/>
                <a:gd name="connsiteY148" fmla="*/ 403860 h 654367"/>
                <a:gd name="connsiteX149" fmla="*/ 611505 w 1037272"/>
                <a:gd name="connsiteY149" fmla="*/ 393382 h 654367"/>
                <a:gd name="connsiteX150" fmla="*/ 606743 w 1037272"/>
                <a:gd name="connsiteY150" fmla="*/ 382905 h 654367"/>
                <a:gd name="connsiteX151" fmla="*/ 601980 w 1037272"/>
                <a:gd name="connsiteY151" fmla="*/ 374332 h 654367"/>
                <a:gd name="connsiteX152" fmla="*/ 577215 w 1037272"/>
                <a:gd name="connsiteY152" fmla="*/ 366713 h 654367"/>
                <a:gd name="connsiteX153" fmla="*/ 560070 w 1037272"/>
                <a:gd name="connsiteY153" fmla="*/ 350520 h 654367"/>
                <a:gd name="connsiteX154" fmla="*/ 548640 w 1037272"/>
                <a:gd name="connsiteY154" fmla="*/ 349568 h 654367"/>
                <a:gd name="connsiteX155" fmla="*/ 531495 w 1037272"/>
                <a:gd name="connsiteY155" fmla="*/ 351472 h 654367"/>
                <a:gd name="connsiteX156" fmla="*/ 521970 w 1037272"/>
                <a:gd name="connsiteY156" fmla="*/ 350520 h 654367"/>
                <a:gd name="connsiteX157" fmla="*/ 514350 w 1037272"/>
                <a:gd name="connsiteY157" fmla="*/ 346710 h 654367"/>
                <a:gd name="connsiteX158" fmla="*/ 508635 w 1037272"/>
                <a:gd name="connsiteY158" fmla="*/ 340043 h 654367"/>
                <a:gd name="connsiteX159" fmla="*/ 503873 w 1037272"/>
                <a:gd name="connsiteY159" fmla="*/ 332422 h 654367"/>
                <a:gd name="connsiteX160" fmla="*/ 498158 w 1037272"/>
                <a:gd name="connsiteY160" fmla="*/ 328613 h 654367"/>
                <a:gd name="connsiteX161" fmla="*/ 490538 w 1037272"/>
                <a:gd name="connsiteY161" fmla="*/ 330518 h 654367"/>
                <a:gd name="connsiteX162" fmla="*/ 481013 w 1037272"/>
                <a:gd name="connsiteY162" fmla="*/ 343853 h 654367"/>
                <a:gd name="connsiteX163" fmla="*/ 476250 w 1037272"/>
                <a:gd name="connsiteY163" fmla="*/ 360045 h 654367"/>
                <a:gd name="connsiteX164" fmla="*/ 468630 w 1037272"/>
                <a:gd name="connsiteY164" fmla="*/ 372428 h 654367"/>
                <a:gd name="connsiteX165" fmla="*/ 451485 w 1037272"/>
                <a:gd name="connsiteY165" fmla="*/ 374332 h 654367"/>
                <a:gd name="connsiteX166" fmla="*/ 386715 w 1037272"/>
                <a:gd name="connsiteY166" fmla="*/ 364807 h 654367"/>
                <a:gd name="connsiteX167" fmla="*/ 354330 w 1037272"/>
                <a:gd name="connsiteY167" fmla="*/ 370522 h 654367"/>
                <a:gd name="connsiteX168" fmla="*/ 334328 w 1037272"/>
                <a:gd name="connsiteY168" fmla="*/ 390525 h 654367"/>
                <a:gd name="connsiteX169" fmla="*/ 322898 w 1037272"/>
                <a:gd name="connsiteY169" fmla="*/ 389572 h 654367"/>
                <a:gd name="connsiteX170" fmla="*/ 274320 w 1037272"/>
                <a:gd name="connsiteY170" fmla="*/ 394335 h 654367"/>
                <a:gd name="connsiteX171" fmla="*/ 195263 w 1037272"/>
                <a:gd name="connsiteY171" fmla="*/ 418147 h 654367"/>
                <a:gd name="connsiteX172" fmla="*/ 171450 w 1037272"/>
                <a:gd name="connsiteY172" fmla="*/ 420053 h 654367"/>
                <a:gd name="connsiteX173" fmla="*/ 148590 w 1037272"/>
                <a:gd name="connsiteY173" fmla="*/ 419100 h 654367"/>
                <a:gd name="connsiteX174" fmla="*/ 125730 w 1037272"/>
                <a:gd name="connsiteY174" fmla="*/ 402907 h 654367"/>
                <a:gd name="connsiteX175" fmla="*/ 116205 w 1037272"/>
                <a:gd name="connsiteY175" fmla="*/ 372428 h 654367"/>
                <a:gd name="connsiteX176" fmla="*/ 108585 w 1037272"/>
                <a:gd name="connsiteY176" fmla="*/ 338138 h 654367"/>
                <a:gd name="connsiteX177" fmla="*/ 94298 w 1037272"/>
                <a:gd name="connsiteY177" fmla="*/ 314325 h 654367"/>
                <a:gd name="connsiteX178" fmla="*/ 81915 w 1037272"/>
                <a:gd name="connsiteY178" fmla="*/ 309563 h 654367"/>
                <a:gd name="connsiteX179" fmla="*/ 71438 w 1037272"/>
                <a:gd name="connsiteY179" fmla="*/ 310515 h 654367"/>
                <a:gd name="connsiteX180" fmla="*/ 60960 w 1037272"/>
                <a:gd name="connsiteY180" fmla="*/ 313372 h 654367"/>
                <a:gd name="connsiteX181" fmla="*/ 48578 w 1037272"/>
                <a:gd name="connsiteY181" fmla="*/ 314325 h 654367"/>
                <a:gd name="connsiteX182" fmla="*/ 37148 w 1037272"/>
                <a:gd name="connsiteY182" fmla="*/ 311468 h 654367"/>
                <a:gd name="connsiteX183" fmla="*/ 9525 w 1037272"/>
                <a:gd name="connsiteY183" fmla="*/ 299085 h 654367"/>
                <a:gd name="connsiteX184" fmla="*/ 17145 w 1037272"/>
                <a:gd name="connsiteY184" fmla="*/ 273368 h 654367"/>
                <a:gd name="connsiteX185" fmla="*/ 15240 w 1037272"/>
                <a:gd name="connsiteY185" fmla="*/ 270510 h 654367"/>
                <a:gd name="connsiteX186" fmla="*/ 10478 w 1037272"/>
                <a:gd name="connsiteY186" fmla="*/ 264795 h 654367"/>
                <a:gd name="connsiteX187" fmla="*/ 9525 w 1037272"/>
                <a:gd name="connsiteY187" fmla="*/ 263843 h 654367"/>
                <a:gd name="connsiteX188" fmla="*/ 2858 w 1037272"/>
                <a:gd name="connsiteY188" fmla="*/ 253365 h 654367"/>
                <a:gd name="connsiteX189" fmla="*/ 1905 w 1037272"/>
                <a:gd name="connsiteY189" fmla="*/ 251460 h 654367"/>
                <a:gd name="connsiteX190" fmla="*/ 953 w 1037272"/>
                <a:gd name="connsiteY190" fmla="*/ 247650 h 654367"/>
                <a:gd name="connsiteX191" fmla="*/ 0 w 1037272"/>
                <a:gd name="connsiteY191" fmla="*/ 232410 h 654367"/>
                <a:gd name="connsiteX192" fmla="*/ 8573 w 1037272"/>
                <a:gd name="connsiteY192" fmla="*/ 218122 h 654367"/>
                <a:gd name="connsiteX193" fmla="*/ 24765 w 1037272"/>
                <a:gd name="connsiteY193" fmla="*/ 207645 h 654367"/>
                <a:gd name="connsiteX194" fmla="*/ 62865 w 1037272"/>
                <a:gd name="connsiteY194" fmla="*/ 199072 h 654367"/>
                <a:gd name="connsiteX195" fmla="*/ 68580 w 1037272"/>
                <a:gd name="connsiteY195" fmla="*/ 196215 h 654367"/>
                <a:gd name="connsiteX196" fmla="*/ 74295 w 1037272"/>
                <a:gd name="connsiteY196" fmla="*/ 189547 h 654367"/>
                <a:gd name="connsiteX197" fmla="*/ 87630 w 1037272"/>
                <a:gd name="connsiteY197" fmla="*/ 166688 h 654367"/>
                <a:gd name="connsiteX198" fmla="*/ 95250 w 1037272"/>
                <a:gd name="connsiteY198" fmla="*/ 159068 h 654367"/>
                <a:gd name="connsiteX199" fmla="*/ 102870 w 1037272"/>
                <a:gd name="connsiteY199" fmla="*/ 155257 h 654367"/>
                <a:gd name="connsiteX200" fmla="*/ 110490 w 1037272"/>
                <a:gd name="connsiteY200" fmla="*/ 153353 h 654367"/>
                <a:gd name="connsiteX201" fmla="*/ 119063 w 1037272"/>
                <a:gd name="connsiteY201" fmla="*/ 149543 h 654367"/>
                <a:gd name="connsiteX202" fmla="*/ 125730 w 1037272"/>
                <a:gd name="connsiteY202" fmla="*/ 142875 h 654367"/>
                <a:gd name="connsiteX203" fmla="*/ 145733 w 1037272"/>
                <a:gd name="connsiteY203" fmla="*/ 119063 h 654367"/>
                <a:gd name="connsiteX204" fmla="*/ 179070 w 1037272"/>
                <a:gd name="connsiteY204" fmla="*/ 91440 h 654367"/>
                <a:gd name="connsiteX205" fmla="*/ 187643 w 1037272"/>
                <a:gd name="connsiteY205" fmla="*/ 83820 h 654367"/>
                <a:gd name="connsiteX206" fmla="*/ 195263 w 1037272"/>
                <a:gd name="connsiteY206" fmla="*/ 77153 h 654367"/>
                <a:gd name="connsiteX207" fmla="*/ 200025 w 1037272"/>
                <a:gd name="connsiteY207" fmla="*/ 75247 h 654367"/>
                <a:gd name="connsiteX208" fmla="*/ 209550 w 1037272"/>
                <a:gd name="connsiteY208" fmla="*/ 73343 h 654367"/>
                <a:gd name="connsiteX209" fmla="*/ 211455 w 1037272"/>
                <a:gd name="connsiteY209" fmla="*/ 70485 h 654367"/>
                <a:gd name="connsiteX210" fmla="*/ 212408 w 1037272"/>
                <a:gd name="connsiteY210" fmla="*/ 66675 h 654367"/>
                <a:gd name="connsiteX211" fmla="*/ 214313 w 1037272"/>
                <a:gd name="connsiteY211" fmla="*/ 63818 h 654367"/>
                <a:gd name="connsiteX212" fmla="*/ 222885 w 1037272"/>
                <a:gd name="connsiteY212" fmla="*/ 58103 h 654367"/>
                <a:gd name="connsiteX213" fmla="*/ 237173 w 1037272"/>
                <a:gd name="connsiteY213" fmla="*/ 49530 h 654367"/>
                <a:gd name="connsiteX214" fmla="*/ 242888 w 1037272"/>
                <a:gd name="connsiteY214" fmla="*/ 41910 h 654367"/>
                <a:gd name="connsiteX215" fmla="*/ 247650 w 1037272"/>
                <a:gd name="connsiteY215" fmla="*/ 35243 h 654367"/>
                <a:gd name="connsiteX216" fmla="*/ 254318 w 1037272"/>
                <a:gd name="connsiteY216" fmla="*/ 28575 h 654367"/>
                <a:gd name="connsiteX217" fmla="*/ 262890 w 1037272"/>
                <a:gd name="connsiteY217" fmla="*/ 23813 h 654367"/>
                <a:gd name="connsiteX218" fmla="*/ 270510 w 1037272"/>
                <a:gd name="connsiteY218" fmla="*/ 22860 h 654367"/>
                <a:gd name="connsiteX219" fmla="*/ 285750 w 1037272"/>
                <a:gd name="connsiteY219" fmla="*/ 24765 h 654367"/>
                <a:gd name="connsiteX220" fmla="*/ 293370 w 1037272"/>
                <a:gd name="connsiteY220" fmla="*/ 23813 h 654367"/>
                <a:gd name="connsiteX221" fmla="*/ 319088 w 1037272"/>
                <a:gd name="connsiteY221" fmla="*/ 0 h 654367"/>
                <a:gd name="connsiteX222" fmla="*/ 330518 w 1037272"/>
                <a:gd name="connsiteY222" fmla="*/ 0 h 654367"/>
                <a:gd name="connsiteX223" fmla="*/ 339090 w 1037272"/>
                <a:gd name="connsiteY223" fmla="*/ 3810 h 654367"/>
                <a:gd name="connsiteX224" fmla="*/ 343853 w 1037272"/>
                <a:gd name="connsiteY224" fmla="*/ 6668 h 654367"/>
                <a:gd name="connsiteX225" fmla="*/ 347663 w 1037272"/>
                <a:gd name="connsiteY225" fmla="*/ 10478 h 654367"/>
                <a:gd name="connsiteX226" fmla="*/ 364808 w 1037272"/>
                <a:gd name="connsiteY226" fmla="*/ 12382 h 654367"/>
                <a:gd name="connsiteX227" fmla="*/ 427673 w 1037272"/>
                <a:gd name="connsiteY227" fmla="*/ 9525 h 654367"/>
                <a:gd name="connsiteX228" fmla="*/ 392430 w 1037272"/>
                <a:gd name="connsiteY228" fmla="*/ 57150 h 654367"/>
                <a:gd name="connsiteX229" fmla="*/ 395288 w 1037272"/>
                <a:gd name="connsiteY229" fmla="*/ 60960 h 654367"/>
                <a:gd name="connsiteX230" fmla="*/ 417195 w 1037272"/>
                <a:gd name="connsiteY230" fmla="*/ 62865 h 654367"/>
                <a:gd name="connsiteX231" fmla="*/ 421005 w 1037272"/>
                <a:gd name="connsiteY231" fmla="*/ 64770 h 654367"/>
                <a:gd name="connsiteX232" fmla="*/ 437198 w 1037272"/>
                <a:gd name="connsiteY232" fmla="*/ 81915 h 654367"/>
                <a:gd name="connsiteX233" fmla="*/ 441008 w 1037272"/>
                <a:gd name="connsiteY233" fmla="*/ 83820 h 654367"/>
                <a:gd name="connsiteX234" fmla="*/ 446723 w 1037272"/>
                <a:gd name="connsiteY234" fmla="*/ 85725 h 654367"/>
                <a:gd name="connsiteX235" fmla="*/ 457200 w 1037272"/>
                <a:gd name="connsiteY235" fmla="*/ 87630 h 654367"/>
                <a:gd name="connsiteX236" fmla="*/ 462915 w 1037272"/>
                <a:gd name="connsiteY236" fmla="*/ 89535 h 654367"/>
                <a:gd name="connsiteX237" fmla="*/ 474345 w 1037272"/>
                <a:gd name="connsiteY237" fmla="*/ 99060 h 654367"/>
                <a:gd name="connsiteX238" fmla="*/ 500063 w 1037272"/>
                <a:gd name="connsiteY238" fmla="*/ 113347 h 654367"/>
                <a:gd name="connsiteX239" fmla="*/ 507683 w 1037272"/>
                <a:gd name="connsiteY239" fmla="*/ 115253 h 654367"/>
                <a:gd name="connsiteX240" fmla="*/ 520065 w 1037272"/>
                <a:gd name="connsiteY240" fmla="*/ 113347 h 654367"/>
                <a:gd name="connsiteX241" fmla="*/ 556260 w 1037272"/>
                <a:gd name="connsiteY241" fmla="*/ 79057 h 654367"/>
                <a:gd name="connsiteX242" fmla="*/ 573405 w 1037272"/>
                <a:gd name="connsiteY242" fmla="*/ 51435 h 654367"/>
                <a:gd name="connsiteX243" fmla="*/ 584835 w 1037272"/>
                <a:gd name="connsiteY243" fmla="*/ 42863 h 654367"/>
                <a:gd name="connsiteX244" fmla="*/ 633413 w 1037272"/>
                <a:gd name="connsiteY244" fmla="*/ 16193 h 654367"/>
                <a:gd name="connsiteX245" fmla="*/ 679133 w 1037272"/>
                <a:gd name="connsiteY245" fmla="*/ 953 h 65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037272" h="654367">
                  <a:moveTo>
                    <a:pt x="776288" y="633413"/>
                  </a:moveTo>
                  <a:lnTo>
                    <a:pt x="767715" y="635318"/>
                  </a:lnTo>
                  <a:lnTo>
                    <a:pt x="754380" y="630555"/>
                  </a:lnTo>
                  <a:lnTo>
                    <a:pt x="742950" y="625793"/>
                  </a:lnTo>
                  <a:lnTo>
                    <a:pt x="731520" y="617220"/>
                  </a:lnTo>
                  <a:lnTo>
                    <a:pt x="725805" y="606743"/>
                  </a:lnTo>
                  <a:lnTo>
                    <a:pt x="735330" y="595313"/>
                  </a:lnTo>
                  <a:lnTo>
                    <a:pt x="748665" y="595313"/>
                  </a:lnTo>
                  <a:lnTo>
                    <a:pt x="758190" y="590550"/>
                  </a:lnTo>
                  <a:lnTo>
                    <a:pt x="778193" y="575310"/>
                  </a:lnTo>
                  <a:lnTo>
                    <a:pt x="792480" y="570547"/>
                  </a:lnTo>
                  <a:lnTo>
                    <a:pt x="794385" y="578168"/>
                  </a:lnTo>
                  <a:lnTo>
                    <a:pt x="782003" y="624840"/>
                  </a:lnTo>
                  <a:lnTo>
                    <a:pt x="776288" y="633413"/>
                  </a:lnTo>
                  <a:close/>
                  <a:moveTo>
                    <a:pt x="451485" y="532447"/>
                  </a:moveTo>
                  <a:lnTo>
                    <a:pt x="455295" y="533400"/>
                  </a:lnTo>
                  <a:lnTo>
                    <a:pt x="458153" y="531495"/>
                  </a:lnTo>
                  <a:lnTo>
                    <a:pt x="463868" y="526732"/>
                  </a:lnTo>
                  <a:lnTo>
                    <a:pt x="467678" y="524828"/>
                  </a:lnTo>
                  <a:lnTo>
                    <a:pt x="481013" y="521018"/>
                  </a:lnTo>
                  <a:lnTo>
                    <a:pt x="488633" y="522922"/>
                  </a:lnTo>
                  <a:lnTo>
                    <a:pt x="492443" y="529590"/>
                  </a:lnTo>
                  <a:lnTo>
                    <a:pt x="488633" y="541020"/>
                  </a:lnTo>
                  <a:lnTo>
                    <a:pt x="462915" y="559118"/>
                  </a:lnTo>
                  <a:lnTo>
                    <a:pt x="454343" y="567690"/>
                  </a:lnTo>
                  <a:lnTo>
                    <a:pt x="455295" y="586740"/>
                  </a:lnTo>
                  <a:lnTo>
                    <a:pt x="480060" y="612457"/>
                  </a:lnTo>
                  <a:lnTo>
                    <a:pt x="479108" y="635318"/>
                  </a:lnTo>
                  <a:lnTo>
                    <a:pt x="472440" y="643890"/>
                  </a:lnTo>
                  <a:lnTo>
                    <a:pt x="464820" y="646747"/>
                  </a:lnTo>
                  <a:lnTo>
                    <a:pt x="446723" y="646747"/>
                  </a:lnTo>
                  <a:lnTo>
                    <a:pt x="420053" y="654368"/>
                  </a:lnTo>
                  <a:lnTo>
                    <a:pt x="412433" y="653415"/>
                  </a:lnTo>
                  <a:lnTo>
                    <a:pt x="405765" y="646747"/>
                  </a:lnTo>
                  <a:lnTo>
                    <a:pt x="404813" y="639128"/>
                  </a:lnTo>
                  <a:lnTo>
                    <a:pt x="401955" y="633413"/>
                  </a:lnTo>
                  <a:lnTo>
                    <a:pt x="391478" y="632460"/>
                  </a:lnTo>
                  <a:lnTo>
                    <a:pt x="384810" y="637222"/>
                  </a:lnTo>
                  <a:lnTo>
                    <a:pt x="377190" y="644843"/>
                  </a:lnTo>
                  <a:lnTo>
                    <a:pt x="369570" y="649605"/>
                  </a:lnTo>
                  <a:lnTo>
                    <a:pt x="362903" y="645795"/>
                  </a:lnTo>
                  <a:lnTo>
                    <a:pt x="361950" y="627697"/>
                  </a:lnTo>
                  <a:lnTo>
                    <a:pt x="385763" y="590550"/>
                  </a:lnTo>
                  <a:lnTo>
                    <a:pt x="382905" y="568643"/>
                  </a:lnTo>
                  <a:lnTo>
                    <a:pt x="376238" y="563880"/>
                  </a:lnTo>
                  <a:lnTo>
                    <a:pt x="361950" y="561022"/>
                  </a:lnTo>
                  <a:lnTo>
                    <a:pt x="354330" y="557213"/>
                  </a:lnTo>
                  <a:lnTo>
                    <a:pt x="348615" y="547688"/>
                  </a:lnTo>
                  <a:lnTo>
                    <a:pt x="334328" y="518160"/>
                  </a:lnTo>
                  <a:lnTo>
                    <a:pt x="331470" y="505778"/>
                  </a:lnTo>
                  <a:lnTo>
                    <a:pt x="332423" y="494347"/>
                  </a:lnTo>
                  <a:lnTo>
                    <a:pt x="335280" y="481013"/>
                  </a:lnTo>
                  <a:lnTo>
                    <a:pt x="344805" y="459105"/>
                  </a:lnTo>
                  <a:lnTo>
                    <a:pt x="361950" y="449580"/>
                  </a:lnTo>
                  <a:lnTo>
                    <a:pt x="374333" y="457200"/>
                  </a:lnTo>
                  <a:lnTo>
                    <a:pt x="383858" y="474345"/>
                  </a:lnTo>
                  <a:lnTo>
                    <a:pt x="391478" y="494347"/>
                  </a:lnTo>
                  <a:lnTo>
                    <a:pt x="401003" y="506730"/>
                  </a:lnTo>
                  <a:lnTo>
                    <a:pt x="416243" y="516255"/>
                  </a:lnTo>
                  <a:lnTo>
                    <a:pt x="446723" y="529590"/>
                  </a:lnTo>
                  <a:lnTo>
                    <a:pt x="448628" y="531495"/>
                  </a:lnTo>
                  <a:lnTo>
                    <a:pt x="451485" y="532447"/>
                  </a:lnTo>
                  <a:close/>
                  <a:moveTo>
                    <a:pt x="679133" y="953"/>
                  </a:moveTo>
                  <a:lnTo>
                    <a:pt x="696278" y="25718"/>
                  </a:lnTo>
                  <a:lnTo>
                    <a:pt x="707708" y="48578"/>
                  </a:lnTo>
                  <a:lnTo>
                    <a:pt x="713423" y="57150"/>
                  </a:lnTo>
                  <a:lnTo>
                    <a:pt x="716280" y="58103"/>
                  </a:lnTo>
                  <a:lnTo>
                    <a:pt x="717233" y="45720"/>
                  </a:lnTo>
                  <a:lnTo>
                    <a:pt x="720090" y="42863"/>
                  </a:lnTo>
                  <a:lnTo>
                    <a:pt x="725805" y="42863"/>
                  </a:lnTo>
                  <a:lnTo>
                    <a:pt x="741045" y="51435"/>
                  </a:lnTo>
                  <a:lnTo>
                    <a:pt x="748665" y="53340"/>
                  </a:lnTo>
                  <a:lnTo>
                    <a:pt x="753428" y="54293"/>
                  </a:lnTo>
                  <a:lnTo>
                    <a:pt x="756285" y="52388"/>
                  </a:lnTo>
                  <a:lnTo>
                    <a:pt x="762953" y="51435"/>
                  </a:lnTo>
                  <a:lnTo>
                    <a:pt x="771525" y="52388"/>
                  </a:lnTo>
                  <a:lnTo>
                    <a:pt x="800100" y="61913"/>
                  </a:lnTo>
                  <a:lnTo>
                    <a:pt x="806768" y="65722"/>
                  </a:lnTo>
                  <a:lnTo>
                    <a:pt x="811530" y="70485"/>
                  </a:lnTo>
                  <a:lnTo>
                    <a:pt x="816293" y="79057"/>
                  </a:lnTo>
                  <a:lnTo>
                    <a:pt x="838200" y="109538"/>
                  </a:lnTo>
                  <a:lnTo>
                    <a:pt x="842963" y="112395"/>
                  </a:lnTo>
                  <a:lnTo>
                    <a:pt x="847725" y="114300"/>
                  </a:lnTo>
                  <a:lnTo>
                    <a:pt x="861060" y="116205"/>
                  </a:lnTo>
                  <a:lnTo>
                    <a:pt x="872490" y="114300"/>
                  </a:lnTo>
                  <a:lnTo>
                    <a:pt x="887730" y="113347"/>
                  </a:lnTo>
                  <a:lnTo>
                    <a:pt x="914400" y="121920"/>
                  </a:lnTo>
                  <a:lnTo>
                    <a:pt x="947738" y="128588"/>
                  </a:lnTo>
                  <a:lnTo>
                    <a:pt x="957263" y="127635"/>
                  </a:lnTo>
                  <a:lnTo>
                    <a:pt x="962978" y="120015"/>
                  </a:lnTo>
                  <a:lnTo>
                    <a:pt x="968693" y="115253"/>
                  </a:lnTo>
                  <a:lnTo>
                    <a:pt x="976313" y="120968"/>
                  </a:lnTo>
                  <a:lnTo>
                    <a:pt x="986790" y="137160"/>
                  </a:lnTo>
                  <a:lnTo>
                    <a:pt x="990600" y="140018"/>
                  </a:lnTo>
                  <a:lnTo>
                    <a:pt x="997268" y="140970"/>
                  </a:lnTo>
                  <a:lnTo>
                    <a:pt x="1025843" y="149543"/>
                  </a:lnTo>
                  <a:lnTo>
                    <a:pt x="1033463" y="156210"/>
                  </a:lnTo>
                  <a:lnTo>
                    <a:pt x="1034415" y="160020"/>
                  </a:lnTo>
                  <a:lnTo>
                    <a:pt x="1034415" y="164782"/>
                  </a:lnTo>
                  <a:lnTo>
                    <a:pt x="1034415" y="173355"/>
                  </a:lnTo>
                  <a:lnTo>
                    <a:pt x="1032510" y="186690"/>
                  </a:lnTo>
                  <a:lnTo>
                    <a:pt x="1030605" y="200025"/>
                  </a:lnTo>
                  <a:lnTo>
                    <a:pt x="1031558" y="209550"/>
                  </a:lnTo>
                  <a:lnTo>
                    <a:pt x="1036320" y="226695"/>
                  </a:lnTo>
                  <a:lnTo>
                    <a:pt x="1037273" y="230505"/>
                  </a:lnTo>
                  <a:lnTo>
                    <a:pt x="1012508" y="231457"/>
                  </a:lnTo>
                  <a:lnTo>
                    <a:pt x="1002983" y="233363"/>
                  </a:lnTo>
                  <a:lnTo>
                    <a:pt x="965835" y="254318"/>
                  </a:lnTo>
                  <a:lnTo>
                    <a:pt x="961073" y="261938"/>
                  </a:lnTo>
                  <a:lnTo>
                    <a:pt x="957263" y="275272"/>
                  </a:lnTo>
                  <a:lnTo>
                    <a:pt x="949643" y="295275"/>
                  </a:lnTo>
                  <a:lnTo>
                    <a:pt x="935355" y="310515"/>
                  </a:lnTo>
                  <a:lnTo>
                    <a:pt x="886778" y="334328"/>
                  </a:lnTo>
                  <a:lnTo>
                    <a:pt x="883920" y="344805"/>
                  </a:lnTo>
                  <a:lnTo>
                    <a:pt x="887730" y="356235"/>
                  </a:lnTo>
                  <a:lnTo>
                    <a:pt x="898208" y="362903"/>
                  </a:lnTo>
                  <a:lnTo>
                    <a:pt x="914400" y="370522"/>
                  </a:lnTo>
                  <a:lnTo>
                    <a:pt x="922020" y="376238"/>
                  </a:lnTo>
                  <a:lnTo>
                    <a:pt x="924878" y="381953"/>
                  </a:lnTo>
                  <a:lnTo>
                    <a:pt x="921068" y="389572"/>
                  </a:lnTo>
                  <a:lnTo>
                    <a:pt x="913448" y="391478"/>
                  </a:lnTo>
                  <a:lnTo>
                    <a:pt x="904875" y="390525"/>
                  </a:lnTo>
                  <a:lnTo>
                    <a:pt x="898208" y="387668"/>
                  </a:lnTo>
                  <a:lnTo>
                    <a:pt x="894398" y="386715"/>
                  </a:lnTo>
                  <a:lnTo>
                    <a:pt x="890588" y="386715"/>
                  </a:lnTo>
                  <a:lnTo>
                    <a:pt x="883920" y="388620"/>
                  </a:lnTo>
                  <a:lnTo>
                    <a:pt x="862965" y="386715"/>
                  </a:lnTo>
                  <a:lnTo>
                    <a:pt x="841058" y="381953"/>
                  </a:lnTo>
                  <a:lnTo>
                    <a:pt x="820103" y="382905"/>
                  </a:lnTo>
                  <a:lnTo>
                    <a:pt x="802958" y="400050"/>
                  </a:lnTo>
                  <a:lnTo>
                    <a:pt x="793433" y="422910"/>
                  </a:lnTo>
                  <a:lnTo>
                    <a:pt x="786765" y="433388"/>
                  </a:lnTo>
                  <a:lnTo>
                    <a:pt x="778193" y="441960"/>
                  </a:lnTo>
                  <a:lnTo>
                    <a:pt x="748665" y="459105"/>
                  </a:lnTo>
                  <a:lnTo>
                    <a:pt x="741045" y="461010"/>
                  </a:lnTo>
                  <a:lnTo>
                    <a:pt x="729615" y="456247"/>
                  </a:lnTo>
                  <a:lnTo>
                    <a:pt x="726758" y="444818"/>
                  </a:lnTo>
                  <a:lnTo>
                    <a:pt x="726758" y="415290"/>
                  </a:lnTo>
                  <a:lnTo>
                    <a:pt x="722948" y="401003"/>
                  </a:lnTo>
                  <a:lnTo>
                    <a:pt x="715328" y="384810"/>
                  </a:lnTo>
                  <a:lnTo>
                    <a:pt x="704850" y="376238"/>
                  </a:lnTo>
                  <a:lnTo>
                    <a:pt x="695325" y="384810"/>
                  </a:lnTo>
                  <a:lnTo>
                    <a:pt x="691515" y="399097"/>
                  </a:lnTo>
                  <a:lnTo>
                    <a:pt x="690563" y="411480"/>
                  </a:lnTo>
                  <a:lnTo>
                    <a:pt x="685800" y="420053"/>
                  </a:lnTo>
                  <a:lnTo>
                    <a:pt x="672465" y="421005"/>
                  </a:lnTo>
                  <a:lnTo>
                    <a:pt x="645795" y="416243"/>
                  </a:lnTo>
                  <a:lnTo>
                    <a:pt x="633413" y="410528"/>
                  </a:lnTo>
                  <a:lnTo>
                    <a:pt x="621983" y="403860"/>
                  </a:lnTo>
                  <a:lnTo>
                    <a:pt x="611505" y="393382"/>
                  </a:lnTo>
                  <a:lnTo>
                    <a:pt x="606743" y="382905"/>
                  </a:lnTo>
                  <a:lnTo>
                    <a:pt x="601980" y="374332"/>
                  </a:lnTo>
                  <a:lnTo>
                    <a:pt x="577215" y="366713"/>
                  </a:lnTo>
                  <a:lnTo>
                    <a:pt x="560070" y="350520"/>
                  </a:lnTo>
                  <a:lnTo>
                    <a:pt x="548640" y="349568"/>
                  </a:lnTo>
                  <a:lnTo>
                    <a:pt x="531495" y="351472"/>
                  </a:lnTo>
                  <a:lnTo>
                    <a:pt x="521970" y="350520"/>
                  </a:lnTo>
                  <a:lnTo>
                    <a:pt x="514350" y="346710"/>
                  </a:lnTo>
                  <a:lnTo>
                    <a:pt x="508635" y="340043"/>
                  </a:lnTo>
                  <a:lnTo>
                    <a:pt x="503873" y="332422"/>
                  </a:lnTo>
                  <a:lnTo>
                    <a:pt x="498158" y="328613"/>
                  </a:lnTo>
                  <a:lnTo>
                    <a:pt x="490538" y="330518"/>
                  </a:lnTo>
                  <a:lnTo>
                    <a:pt x="481013" y="343853"/>
                  </a:lnTo>
                  <a:lnTo>
                    <a:pt x="476250" y="360045"/>
                  </a:lnTo>
                  <a:lnTo>
                    <a:pt x="468630" y="372428"/>
                  </a:lnTo>
                  <a:lnTo>
                    <a:pt x="451485" y="374332"/>
                  </a:lnTo>
                  <a:lnTo>
                    <a:pt x="386715" y="364807"/>
                  </a:lnTo>
                  <a:lnTo>
                    <a:pt x="354330" y="370522"/>
                  </a:lnTo>
                  <a:lnTo>
                    <a:pt x="334328" y="390525"/>
                  </a:lnTo>
                  <a:lnTo>
                    <a:pt x="322898" y="389572"/>
                  </a:lnTo>
                  <a:lnTo>
                    <a:pt x="274320" y="394335"/>
                  </a:lnTo>
                  <a:lnTo>
                    <a:pt x="195263" y="418147"/>
                  </a:lnTo>
                  <a:lnTo>
                    <a:pt x="171450" y="420053"/>
                  </a:lnTo>
                  <a:lnTo>
                    <a:pt x="148590" y="419100"/>
                  </a:lnTo>
                  <a:lnTo>
                    <a:pt x="125730" y="402907"/>
                  </a:lnTo>
                  <a:lnTo>
                    <a:pt x="116205" y="372428"/>
                  </a:lnTo>
                  <a:lnTo>
                    <a:pt x="108585" y="338138"/>
                  </a:lnTo>
                  <a:lnTo>
                    <a:pt x="94298" y="314325"/>
                  </a:lnTo>
                  <a:lnTo>
                    <a:pt x="81915" y="309563"/>
                  </a:lnTo>
                  <a:lnTo>
                    <a:pt x="71438" y="310515"/>
                  </a:lnTo>
                  <a:lnTo>
                    <a:pt x="60960" y="313372"/>
                  </a:lnTo>
                  <a:lnTo>
                    <a:pt x="48578" y="314325"/>
                  </a:lnTo>
                  <a:lnTo>
                    <a:pt x="37148" y="311468"/>
                  </a:lnTo>
                  <a:lnTo>
                    <a:pt x="9525" y="299085"/>
                  </a:lnTo>
                  <a:lnTo>
                    <a:pt x="17145" y="273368"/>
                  </a:lnTo>
                  <a:lnTo>
                    <a:pt x="15240" y="270510"/>
                  </a:lnTo>
                  <a:lnTo>
                    <a:pt x="10478" y="264795"/>
                  </a:lnTo>
                  <a:lnTo>
                    <a:pt x="9525" y="263843"/>
                  </a:lnTo>
                  <a:lnTo>
                    <a:pt x="2858" y="253365"/>
                  </a:lnTo>
                  <a:lnTo>
                    <a:pt x="1905" y="251460"/>
                  </a:lnTo>
                  <a:lnTo>
                    <a:pt x="953" y="247650"/>
                  </a:lnTo>
                  <a:lnTo>
                    <a:pt x="0" y="232410"/>
                  </a:lnTo>
                  <a:lnTo>
                    <a:pt x="8573" y="218122"/>
                  </a:lnTo>
                  <a:lnTo>
                    <a:pt x="24765" y="207645"/>
                  </a:lnTo>
                  <a:lnTo>
                    <a:pt x="62865" y="199072"/>
                  </a:lnTo>
                  <a:lnTo>
                    <a:pt x="68580" y="196215"/>
                  </a:lnTo>
                  <a:lnTo>
                    <a:pt x="74295" y="189547"/>
                  </a:lnTo>
                  <a:lnTo>
                    <a:pt x="87630" y="166688"/>
                  </a:lnTo>
                  <a:lnTo>
                    <a:pt x="95250" y="159068"/>
                  </a:lnTo>
                  <a:lnTo>
                    <a:pt x="102870" y="155257"/>
                  </a:lnTo>
                  <a:lnTo>
                    <a:pt x="110490" y="153353"/>
                  </a:lnTo>
                  <a:lnTo>
                    <a:pt x="119063" y="149543"/>
                  </a:lnTo>
                  <a:lnTo>
                    <a:pt x="125730" y="142875"/>
                  </a:lnTo>
                  <a:lnTo>
                    <a:pt x="145733" y="119063"/>
                  </a:lnTo>
                  <a:lnTo>
                    <a:pt x="179070" y="91440"/>
                  </a:lnTo>
                  <a:lnTo>
                    <a:pt x="187643" y="83820"/>
                  </a:lnTo>
                  <a:lnTo>
                    <a:pt x="195263" y="77153"/>
                  </a:lnTo>
                  <a:lnTo>
                    <a:pt x="200025" y="75247"/>
                  </a:lnTo>
                  <a:lnTo>
                    <a:pt x="209550" y="73343"/>
                  </a:lnTo>
                  <a:lnTo>
                    <a:pt x="211455" y="70485"/>
                  </a:lnTo>
                  <a:lnTo>
                    <a:pt x="212408" y="66675"/>
                  </a:lnTo>
                  <a:lnTo>
                    <a:pt x="214313" y="63818"/>
                  </a:lnTo>
                  <a:lnTo>
                    <a:pt x="222885" y="58103"/>
                  </a:lnTo>
                  <a:lnTo>
                    <a:pt x="237173" y="49530"/>
                  </a:lnTo>
                  <a:lnTo>
                    <a:pt x="242888" y="41910"/>
                  </a:lnTo>
                  <a:lnTo>
                    <a:pt x="247650" y="35243"/>
                  </a:lnTo>
                  <a:lnTo>
                    <a:pt x="254318" y="28575"/>
                  </a:lnTo>
                  <a:lnTo>
                    <a:pt x="262890" y="23813"/>
                  </a:lnTo>
                  <a:lnTo>
                    <a:pt x="270510" y="22860"/>
                  </a:lnTo>
                  <a:lnTo>
                    <a:pt x="285750" y="24765"/>
                  </a:lnTo>
                  <a:lnTo>
                    <a:pt x="293370" y="23813"/>
                  </a:lnTo>
                  <a:lnTo>
                    <a:pt x="319088" y="0"/>
                  </a:lnTo>
                  <a:lnTo>
                    <a:pt x="330518" y="0"/>
                  </a:lnTo>
                  <a:lnTo>
                    <a:pt x="339090" y="3810"/>
                  </a:lnTo>
                  <a:lnTo>
                    <a:pt x="343853" y="6668"/>
                  </a:lnTo>
                  <a:lnTo>
                    <a:pt x="347663" y="10478"/>
                  </a:lnTo>
                  <a:lnTo>
                    <a:pt x="364808" y="12382"/>
                  </a:lnTo>
                  <a:lnTo>
                    <a:pt x="427673" y="9525"/>
                  </a:lnTo>
                  <a:lnTo>
                    <a:pt x="392430" y="57150"/>
                  </a:lnTo>
                  <a:lnTo>
                    <a:pt x="395288" y="60960"/>
                  </a:lnTo>
                  <a:lnTo>
                    <a:pt x="417195" y="62865"/>
                  </a:lnTo>
                  <a:lnTo>
                    <a:pt x="421005" y="64770"/>
                  </a:lnTo>
                  <a:lnTo>
                    <a:pt x="437198" y="81915"/>
                  </a:lnTo>
                  <a:lnTo>
                    <a:pt x="441008" y="83820"/>
                  </a:lnTo>
                  <a:lnTo>
                    <a:pt x="446723" y="85725"/>
                  </a:lnTo>
                  <a:lnTo>
                    <a:pt x="457200" y="87630"/>
                  </a:lnTo>
                  <a:lnTo>
                    <a:pt x="462915" y="89535"/>
                  </a:lnTo>
                  <a:lnTo>
                    <a:pt x="474345" y="99060"/>
                  </a:lnTo>
                  <a:lnTo>
                    <a:pt x="500063" y="113347"/>
                  </a:lnTo>
                  <a:lnTo>
                    <a:pt x="507683" y="115253"/>
                  </a:lnTo>
                  <a:lnTo>
                    <a:pt x="520065" y="113347"/>
                  </a:lnTo>
                  <a:lnTo>
                    <a:pt x="556260" y="79057"/>
                  </a:lnTo>
                  <a:lnTo>
                    <a:pt x="573405" y="51435"/>
                  </a:lnTo>
                  <a:lnTo>
                    <a:pt x="584835" y="42863"/>
                  </a:lnTo>
                  <a:lnTo>
                    <a:pt x="633413" y="16193"/>
                  </a:lnTo>
                  <a:lnTo>
                    <a:pt x="679133" y="953"/>
                  </a:lnTo>
                  <a:close/>
                </a:path>
              </a:pathLst>
            </a:custGeom>
            <a:solidFill>
              <a:srgbClr val="5BC4BF"/>
            </a:solidFill>
            <a:ln w="19050" cap="rnd">
              <a:solidFill>
                <a:srgbClr val="FFFFFF"/>
              </a:solidFill>
              <a:prstDash val="solid"/>
              <a:round/>
            </a:ln>
          </p:spPr>
          <p:txBody>
            <a:bodyPr rtlCol="0" anchor="ctr"/>
            <a:lstStyle/>
            <a:p>
              <a:endParaRPr lang="en-US">
                <a:solidFill>
                  <a:prstClr val="black"/>
                </a:solidFill>
                <a:latin typeface="Trebuchet MS" panose="020B0603020202020204" pitchFamily="34" charset="0"/>
              </a:endParaRPr>
            </a:p>
          </p:txBody>
        </p:sp>
        <p:sp>
          <p:nvSpPr>
            <p:cNvPr id="56" name="Freeform: Shape 15">
              <a:extLst>
                <a:ext uri="{FF2B5EF4-FFF2-40B4-BE49-F238E27FC236}">
                  <a16:creationId xmlns:a16="http://schemas.microsoft.com/office/drawing/2014/main" id="{6CFB2D73-72ED-49EA-8F31-4FAEA5B4A8FB}"/>
                </a:ext>
              </a:extLst>
            </p:cNvPr>
            <p:cNvSpPr/>
            <p:nvPr/>
          </p:nvSpPr>
          <p:spPr>
            <a:xfrm>
              <a:off x="9325927" y="3397567"/>
              <a:ext cx="995362" cy="684847"/>
            </a:xfrm>
            <a:custGeom>
              <a:avLst/>
              <a:gdLst>
                <a:gd name="connsiteX0" fmla="*/ 995363 w 995362"/>
                <a:gd name="connsiteY0" fmla="*/ 400050 h 684847"/>
                <a:gd name="connsiteX1" fmla="*/ 992505 w 995362"/>
                <a:gd name="connsiteY1" fmla="*/ 412432 h 684847"/>
                <a:gd name="connsiteX2" fmla="*/ 979170 w 995362"/>
                <a:gd name="connsiteY2" fmla="*/ 473392 h 684847"/>
                <a:gd name="connsiteX3" fmla="*/ 974408 w 995362"/>
                <a:gd name="connsiteY3" fmla="*/ 477202 h 684847"/>
                <a:gd name="connsiteX4" fmla="*/ 972503 w 995362"/>
                <a:gd name="connsiteY4" fmla="*/ 478155 h 684847"/>
                <a:gd name="connsiteX5" fmla="*/ 968693 w 995362"/>
                <a:gd name="connsiteY5" fmla="*/ 480060 h 684847"/>
                <a:gd name="connsiteX6" fmla="*/ 961073 w 995362"/>
                <a:gd name="connsiteY6" fmla="*/ 481965 h 684847"/>
                <a:gd name="connsiteX7" fmla="*/ 927735 w 995362"/>
                <a:gd name="connsiteY7" fmla="*/ 482917 h 684847"/>
                <a:gd name="connsiteX8" fmla="*/ 918210 w 995362"/>
                <a:gd name="connsiteY8" fmla="*/ 484822 h 684847"/>
                <a:gd name="connsiteX9" fmla="*/ 908685 w 995362"/>
                <a:gd name="connsiteY9" fmla="*/ 483870 h 684847"/>
                <a:gd name="connsiteX10" fmla="*/ 836295 w 995362"/>
                <a:gd name="connsiteY10" fmla="*/ 465772 h 684847"/>
                <a:gd name="connsiteX11" fmla="*/ 821055 w 995362"/>
                <a:gd name="connsiteY11" fmla="*/ 467677 h 684847"/>
                <a:gd name="connsiteX12" fmla="*/ 807720 w 995362"/>
                <a:gd name="connsiteY12" fmla="*/ 466725 h 684847"/>
                <a:gd name="connsiteX13" fmla="*/ 795338 w 995362"/>
                <a:gd name="connsiteY13" fmla="*/ 466725 h 684847"/>
                <a:gd name="connsiteX14" fmla="*/ 788670 w 995362"/>
                <a:gd name="connsiteY14" fmla="*/ 468630 h 684847"/>
                <a:gd name="connsiteX15" fmla="*/ 765810 w 995362"/>
                <a:gd name="connsiteY15" fmla="*/ 479107 h 684847"/>
                <a:gd name="connsiteX16" fmla="*/ 747713 w 995362"/>
                <a:gd name="connsiteY16" fmla="*/ 470535 h 684847"/>
                <a:gd name="connsiteX17" fmla="*/ 690563 w 995362"/>
                <a:gd name="connsiteY17" fmla="*/ 485775 h 684847"/>
                <a:gd name="connsiteX18" fmla="*/ 682943 w 995362"/>
                <a:gd name="connsiteY18" fmla="*/ 496252 h 684847"/>
                <a:gd name="connsiteX19" fmla="*/ 676275 w 995362"/>
                <a:gd name="connsiteY19" fmla="*/ 501015 h 684847"/>
                <a:gd name="connsiteX20" fmla="*/ 658178 w 995362"/>
                <a:gd name="connsiteY20" fmla="*/ 518160 h 684847"/>
                <a:gd name="connsiteX21" fmla="*/ 655320 w 995362"/>
                <a:gd name="connsiteY21" fmla="*/ 521970 h 684847"/>
                <a:gd name="connsiteX22" fmla="*/ 656273 w 995362"/>
                <a:gd name="connsiteY22" fmla="*/ 527685 h 684847"/>
                <a:gd name="connsiteX23" fmla="*/ 662940 w 995362"/>
                <a:gd name="connsiteY23" fmla="*/ 536257 h 684847"/>
                <a:gd name="connsiteX24" fmla="*/ 671513 w 995362"/>
                <a:gd name="connsiteY24" fmla="*/ 554355 h 684847"/>
                <a:gd name="connsiteX25" fmla="*/ 655320 w 995362"/>
                <a:gd name="connsiteY25" fmla="*/ 570547 h 684847"/>
                <a:gd name="connsiteX26" fmla="*/ 609600 w 995362"/>
                <a:gd name="connsiteY26" fmla="*/ 585788 h 684847"/>
                <a:gd name="connsiteX27" fmla="*/ 561023 w 995362"/>
                <a:gd name="connsiteY27" fmla="*/ 612457 h 684847"/>
                <a:gd name="connsiteX28" fmla="*/ 549593 w 995362"/>
                <a:gd name="connsiteY28" fmla="*/ 621030 h 684847"/>
                <a:gd name="connsiteX29" fmla="*/ 532448 w 995362"/>
                <a:gd name="connsiteY29" fmla="*/ 648652 h 684847"/>
                <a:gd name="connsiteX30" fmla="*/ 496253 w 995362"/>
                <a:gd name="connsiteY30" fmla="*/ 682942 h 684847"/>
                <a:gd name="connsiteX31" fmla="*/ 483870 w 995362"/>
                <a:gd name="connsiteY31" fmla="*/ 684847 h 684847"/>
                <a:gd name="connsiteX32" fmla="*/ 476250 w 995362"/>
                <a:gd name="connsiteY32" fmla="*/ 682942 h 684847"/>
                <a:gd name="connsiteX33" fmla="*/ 450533 w 995362"/>
                <a:gd name="connsiteY33" fmla="*/ 668655 h 684847"/>
                <a:gd name="connsiteX34" fmla="*/ 439103 w 995362"/>
                <a:gd name="connsiteY34" fmla="*/ 659130 h 684847"/>
                <a:gd name="connsiteX35" fmla="*/ 433388 w 995362"/>
                <a:gd name="connsiteY35" fmla="*/ 657225 h 684847"/>
                <a:gd name="connsiteX36" fmla="*/ 422910 w 995362"/>
                <a:gd name="connsiteY36" fmla="*/ 655320 h 684847"/>
                <a:gd name="connsiteX37" fmla="*/ 417195 w 995362"/>
                <a:gd name="connsiteY37" fmla="*/ 653415 h 684847"/>
                <a:gd name="connsiteX38" fmla="*/ 413385 w 995362"/>
                <a:gd name="connsiteY38" fmla="*/ 651510 h 684847"/>
                <a:gd name="connsiteX39" fmla="*/ 397193 w 995362"/>
                <a:gd name="connsiteY39" fmla="*/ 634365 h 684847"/>
                <a:gd name="connsiteX40" fmla="*/ 393383 w 995362"/>
                <a:gd name="connsiteY40" fmla="*/ 632460 h 684847"/>
                <a:gd name="connsiteX41" fmla="*/ 371475 w 995362"/>
                <a:gd name="connsiteY41" fmla="*/ 630555 h 684847"/>
                <a:gd name="connsiteX42" fmla="*/ 368618 w 995362"/>
                <a:gd name="connsiteY42" fmla="*/ 626745 h 684847"/>
                <a:gd name="connsiteX43" fmla="*/ 403860 w 995362"/>
                <a:gd name="connsiteY43" fmla="*/ 579120 h 684847"/>
                <a:gd name="connsiteX44" fmla="*/ 340995 w 995362"/>
                <a:gd name="connsiteY44" fmla="*/ 581977 h 684847"/>
                <a:gd name="connsiteX45" fmla="*/ 323850 w 995362"/>
                <a:gd name="connsiteY45" fmla="*/ 580072 h 684847"/>
                <a:gd name="connsiteX46" fmla="*/ 320040 w 995362"/>
                <a:gd name="connsiteY46" fmla="*/ 576263 h 684847"/>
                <a:gd name="connsiteX47" fmla="*/ 315278 w 995362"/>
                <a:gd name="connsiteY47" fmla="*/ 573405 h 684847"/>
                <a:gd name="connsiteX48" fmla="*/ 306705 w 995362"/>
                <a:gd name="connsiteY48" fmla="*/ 569595 h 684847"/>
                <a:gd name="connsiteX49" fmla="*/ 295275 w 995362"/>
                <a:gd name="connsiteY49" fmla="*/ 569595 h 684847"/>
                <a:gd name="connsiteX50" fmla="*/ 269558 w 995362"/>
                <a:gd name="connsiteY50" fmla="*/ 593407 h 684847"/>
                <a:gd name="connsiteX51" fmla="*/ 261938 w 995362"/>
                <a:gd name="connsiteY51" fmla="*/ 594360 h 684847"/>
                <a:gd name="connsiteX52" fmla="*/ 246698 w 995362"/>
                <a:gd name="connsiteY52" fmla="*/ 592455 h 684847"/>
                <a:gd name="connsiteX53" fmla="*/ 239078 w 995362"/>
                <a:gd name="connsiteY53" fmla="*/ 593407 h 684847"/>
                <a:gd name="connsiteX54" fmla="*/ 230505 w 995362"/>
                <a:gd name="connsiteY54" fmla="*/ 598170 h 684847"/>
                <a:gd name="connsiteX55" fmla="*/ 223838 w 995362"/>
                <a:gd name="connsiteY55" fmla="*/ 604838 h 684847"/>
                <a:gd name="connsiteX56" fmla="*/ 219075 w 995362"/>
                <a:gd name="connsiteY56" fmla="*/ 611505 h 684847"/>
                <a:gd name="connsiteX57" fmla="*/ 213360 w 995362"/>
                <a:gd name="connsiteY57" fmla="*/ 619125 h 684847"/>
                <a:gd name="connsiteX58" fmla="*/ 199073 w 995362"/>
                <a:gd name="connsiteY58" fmla="*/ 627697 h 684847"/>
                <a:gd name="connsiteX59" fmla="*/ 200025 w 995362"/>
                <a:gd name="connsiteY59" fmla="*/ 621982 h 684847"/>
                <a:gd name="connsiteX60" fmla="*/ 204788 w 995362"/>
                <a:gd name="connsiteY60" fmla="*/ 597217 h 684847"/>
                <a:gd name="connsiteX61" fmla="*/ 183833 w 995362"/>
                <a:gd name="connsiteY61" fmla="*/ 584835 h 684847"/>
                <a:gd name="connsiteX62" fmla="*/ 133350 w 995362"/>
                <a:gd name="connsiteY62" fmla="*/ 572452 h 684847"/>
                <a:gd name="connsiteX63" fmla="*/ 124778 w 995362"/>
                <a:gd name="connsiteY63" fmla="*/ 561975 h 684847"/>
                <a:gd name="connsiteX64" fmla="*/ 122873 w 995362"/>
                <a:gd name="connsiteY64" fmla="*/ 548640 h 684847"/>
                <a:gd name="connsiteX65" fmla="*/ 128588 w 995362"/>
                <a:gd name="connsiteY65" fmla="*/ 540067 h 684847"/>
                <a:gd name="connsiteX66" fmla="*/ 139065 w 995362"/>
                <a:gd name="connsiteY66" fmla="*/ 538163 h 684847"/>
                <a:gd name="connsiteX67" fmla="*/ 158115 w 995362"/>
                <a:gd name="connsiteY67" fmla="*/ 555307 h 684847"/>
                <a:gd name="connsiteX68" fmla="*/ 169545 w 995362"/>
                <a:gd name="connsiteY68" fmla="*/ 559117 h 684847"/>
                <a:gd name="connsiteX69" fmla="*/ 170498 w 995362"/>
                <a:gd name="connsiteY69" fmla="*/ 545782 h 684847"/>
                <a:gd name="connsiteX70" fmla="*/ 165735 w 995362"/>
                <a:gd name="connsiteY70" fmla="*/ 539115 h 684847"/>
                <a:gd name="connsiteX71" fmla="*/ 64770 w 995362"/>
                <a:gd name="connsiteY71" fmla="*/ 424815 h 684847"/>
                <a:gd name="connsiteX72" fmla="*/ 47625 w 995362"/>
                <a:gd name="connsiteY72" fmla="*/ 409575 h 684847"/>
                <a:gd name="connsiteX73" fmla="*/ 45720 w 995362"/>
                <a:gd name="connsiteY73" fmla="*/ 407670 h 684847"/>
                <a:gd name="connsiteX74" fmla="*/ 44768 w 995362"/>
                <a:gd name="connsiteY74" fmla="*/ 404813 h 684847"/>
                <a:gd name="connsiteX75" fmla="*/ 33338 w 995362"/>
                <a:gd name="connsiteY75" fmla="*/ 393382 h 684847"/>
                <a:gd name="connsiteX76" fmla="*/ 38100 w 995362"/>
                <a:gd name="connsiteY76" fmla="*/ 376238 h 684847"/>
                <a:gd name="connsiteX77" fmla="*/ 36195 w 995362"/>
                <a:gd name="connsiteY77" fmla="*/ 321945 h 684847"/>
                <a:gd name="connsiteX78" fmla="*/ 34290 w 995362"/>
                <a:gd name="connsiteY78" fmla="*/ 305752 h 684847"/>
                <a:gd name="connsiteX79" fmla="*/ 22860 w 995362"/>
                <a:gd name="connsiteY79" fmla="*/ 286702 h 684847"/>
                <a:gd name="connsiteX80" fmla="*/ 11430 w 995362"/>
                <a:gd name="connsiteY80" fmla="*/ 271463 h 684847"/>
                <a:gd name="connsiteX81" fmla="*/ 8573 w 995362"/>
                <a:gd name="connsiteY81" fmla="*/ 265747 h 684847"/>
                <a:gd name="connsiteX82" fmla="*/ 6668 w 995362"/>
                <a:gd name="connsiteY82" fmla="*/ 260985 h 684847"/>
                <a:gd name="connsiteX83" fmla="*/ 6668 w 995362"/>
                <a:gd name="connsiteY83" fmla="*/ 255270 h 684847"/>
                <a:gd name="connsiteX84" fmla="*/ 7620 w 995362"/>
                <a:gd name="connsiteY84" fmla="*/ 251460 h 684847"/>
                <a:gd name="connsiteX85" fmla="*/ 18098 w 995362"/>
                <a:gd name="connsiteY85" fmla="*/ 228600 h 684847"/>
                <a:gd name="connsiteX86" fmla="*/ 20003 w 995362"/>
                <a:gd name="connsiteY86" fmla="*/ 223838 h 684847"/>
                <a:gd name="connsiteX87" fmla="*/ 22860 w 995362"/>
                <a:gd name="connsiteY87" fmla="*/ 214313 h 684847"/>
                <a:gd name="connsiteX88" fmla="*/ 20955 w 995362"/>
                <a:gd name="connsiteY88" fmla="*/ 207645 h 684847"/>
                <a:gd name="connsiteX89" fmla="*/ 5715 w 995362"/>
                <a:gd name="connsiteY89" fmla="*/ 205740 h 684847"/>
                <a:gd name="connsiteX90" fmla="*/ 3810 w 995362"/>
                <a:gd name="connsiteY90" fmla="*/ 202882 h 684847"/>
                <a:gd name="connsiteX91" fmla="*/ 1905 w 995362"/>
                <a:gd name="connsiteY91" fmla="*/ 199072 h 684847"/>
                <a:gd name="connsiteX92" fmla="*/ 953 w 995362"/>
                <a:gd name="connsiteY92" fmla="*/ 187642 h 684847"/>
                <a:gd name="connsiteX93" fmla="*/ 0 w 995362"/>
                <a:gd name="connsiteY93" fmla="*/ 179070 h 684847"/>
                <a:gd name="connsiteX94" fmla="*/ 953 w 995362"/>
                <a:gd name="connsiteY94" fmla="*/ 174307 h 684847"/>
                <a:gd name="connsiteX95" fmla="*/ 1905 w 995362"/>
                <a:gd name="connsiteY95" fmla="*/ 169545 h 684847"/>
                <a:gd name="connsiteX96" fmla="*/ 29528 w 995362"/>
                <a:gd name="connsiteY96" fmla="*/ 133350 h 684847"/>
                <a:gd name="connsiteX97" fmla="*/ 34290 w 995362"/>
                <a:gd name="connsiteY97" fmla="*/ 124777 h 684847"/>
                <a:gd name="connsiteX98" fmla="*/ 40958 w 995362"/>
                <a:gd name="connsiteY98" fmla="*/ 106680 h 684847"/>
                <a:gd name="connsiteX99" fmla="*/ 44768 w 995362"/>
                <a:gd name="connsiteY99" fmla="*/ 106680 h 684847"/>
                <a:gd name="connsiteX100" fmla="*/ 62865 w 995362"/>
                <a:gd name="connsiteY100" fmla="*/ 100013 h 684847"/>
                <a:gd name="connsiteX101" fmla="*/ 131445 w 995362"/>
                <a:gd name="connsiteY101" fmla="*/ 60960 h 684847"/>
                <a:gd name="connsiteX102" fmla="*/ 149543 w 995362"/>
                <a:gd name="connsiteY102" fmla="*/ 58102 h 684847"/>
                <a:gd name="connsiteX103" fmla="*/ 160020 w 995362"/>
                <a:gd name="connsiteY103" fmla="*/ 64770 h 684847"/>
                <a:gd name="connsiteX104" fmla="*/ 169545 w 995362"/>
                <a:gd name="connsiteY104" fmla="*/ 77152 h 684847"/>
                <a:gd name="connsiteX105" fmla="*/ 200978 w 995362"/>
                <a:gd name="connsiteY105" fmla="*/ 130492 h 684847"/>
                <a:gd name="connsiteX106" fmla="*/ 205740 w 995362"/>
                <a:gd name="connsiteY106" fmla="*/ 145732 h 684847"/>
                <a:gd name="connsiteX107" fmla="*/ 206693 w 995362"/>
                <a:gd name="connsiteY107" fmla="*/ 160972 h 684847"/>
                <a:gd name="connsiteX108" fmla="*/ 199073 w 995362"/>
                <a:gd name="connsiteY108" fmla="*/ 206692 h 684847"/>
                <a:gd name="connsiteX109" fmla="*/ 200025 w 995362"/>
                <a:gd name="connsiteY109" fmla="*/ 219075 h 684847"/>
                <a:gd name="connsiteX110" fmla="*/ 206693 w 995362"/>
                <a:gd name="connsiteY110" fmla="*/ 229552 h 684847"/>
                <a:gd name="connsiteX111" fmla="*/ 215265 w 995362"/>
                <a:gd name="connsiteY111" fmla="*/ 228600 h 684847"/>
                <a:gd name="connsiteX112" fmla="*/ 226695 w 995362"/>
                <a:gd name="connsiteY112" fmla="*/ 222885 h 684847"/>
                <a:gd name="connsiteX113" fmla="*/ 239078 w 995362"/>
                <a:gd name="connsiteY113" fmla="*/ 221932 h 684847"/>
                <a:gd name="connsiteX114" fmla="*/ 249555 w 995362"/>
                <a:gd name="connsiteY114" fmla="*/ 226695 h 684847"/>
                <a:gd name="connsiteX115" fmla="*/ 259080 w 995362"/>
                <a:gd name="connsiteY115" fmla="*/ 233363 h 684847"/>
                <a:gd name="connsiteX116" fmla="*/ 268605 w 995362"/>
                <a:gd name="connsiteY116" fmla="*/ 242888 h 684847"/>
                <a:gd name="connsiteX117" fmla="*/ 276225 w 995362"/>
                <a:gd name="connsiteY117" fmla="*/ 253365 h 684847"/>
                <a:gd name="connsiteX118" fmla="*/ 285750 w 995362"/>
                <a:gd name="connsiteY118" fmla="*/ 262890 h 684847"/>
                <a:gd name="connsiteX119" fmla="*/ 297180 w 995362"/>
                <a:gd name="connsiteY119" fmla="*/ 263842 h 684847"/>
                <a:gd name="connsiteX120" fmla="*/ 320993 w 995362"/>
                <a:gd name="connsiteY120" fmla="*/ 260985 h 684847"/>
                <a:gd name="connsiteX121" fmla="*/ 347663 w 995362"/>
                <a:gd name="connsiteY121" fmla="*/ 265747 h 684847"/>
                <a:gd name="connsiteX122" fmla="*/ 360045 w 995362"/>
                <a:gd name="connsiteY122" fmla="*/ 271463 h 684847"/>
                <a:gd name="connsiteX123" fmla="*/ 371475 w 995362"/>
                <a:gd name="connsiteY123" fmla="*/ 280035 h 684847"/>
                <a:gd name="connsiteX124" fmla="*/ 381000 w 995362"/>
                <a:gd name="connsiteY124" fmla="*/ 285750 h 684847"/>
                <a:gd name="connsiteX125" fmla="*/ 401955 w 995362"/>
                <a:gd name="connsiteY125" fmla="*/ 288607 h 684847"/>
                <a:gd name="connsiteX126" fmla="*/ 410528 w 995362"/>
                <a:gd name="connsiteY126" fmla="*/ 296227 h 684847"/>
                <a:gd name="connsiteX127" fmla="*/ 424815 w 995362"/>
                <a:gd name="connsiteY127" fmla="*/ 319088 h 684847"/>
                <a:gd name="connsiteX128" fmla="*/ 433388 w 995362"/>
                <a:gd name="connsiteY128" fmla="*/ 325755 h 684847"/>
                <a:gd name="connsiteX129" fmla="*/ 439103 w 995362"/>
                <a:gd name="connsiteY129" fmla="*/ 311467 h 684847"/>
                <a:gd name="connsiteX130" fmla="*/ 438150 w 995362"/>
                <a:gd name="connsiteY130" fmla="*/ 296227 h 684847"/>
                <a:gd name="connsiteX131" fmla="*/ 435293 w 995362"/>
                <a:gd name="connsiteY131" fmla="*/ 282892 h 684847"/>
                <a:gd name="connsiteX132" fmla="*/ 436245 w 995362"/>
                <a:gd name="connsiteY132" fmla="*/ 272415 h 684847"/>
                <a:gd name="connsiteX133" fmla="*/ 447675 w 995362"/>
                <a:gd name="connsiteY133" fmla="*/ 265747 h 684847"/>
                <a:gd name="connsiteX134" fmla="*/ 461010 w 995362"/>
                <a:gd name="connsiteY134" fmla="*/ 267652 h 684847"/>
                <a:gd name="connsiteX135" fmla="*/ 467678 w 995362"/>
                <a:gd name="connsiteY135" fmla="*/ 276225 h 684847"/>
                <a:gd name="connsiteX136" fmla="*/ 474345 w 995362"/>
                <a:gd name="connsiteY136" fmla="*/ 303847 h 684847"/>
                <a:gd name="connsiteX137" fmla="*/ 479108 w 995362"/>
                <a:gd name="connsiteY137" fmla="*/ 314325 h 684847"/>
                <a:gd name="connsiteX138" fmla="*/ 486728 w 995362"/>
                <a:gd name="connsiteY138" fmla="*/ 321945 h 684847"/>
                <a:gd name="connsiteX139" fmla="*/ 494348 w 995362"/>
                <a:gd name="connsiteY139" fmla="*/ 320992 h 684847"/>
                <a:gd name="connsiteX140" fmla="*/ 500063 w 995362"/>
                <a:gd name="connsiteY140" fmla="*/ 306705 h 684847"/>
                <a:gd name="connsiteX141" fmla="*/ 513398 w 995362"/>
                <a:gd name="connsiteY141" fmla="*/ 289560 h 684847"/>
                <a:gd name="connsiteX142" fmla="*/ 551498 w 995362"/>
                <a:gd name="connsiteY142" fmla="*/ 321945 h 684847"/>
                <a:gd name="connsiteX143" fmla="*/ 563880 w 995362"/>
                <a:gd name="connsiteY143" fmla="*/ 311467 h 684847"/>
                <a:gd name="connsiteX144" fmla="*/ 566738 w 995362"/>
                <a:gd name="connsiteY144" fmla="*/ 285750 h 684847"/>
                <a:gd name="connsiteX145" fmla="*/ 561975 w 995362"/>
                <a:gd name="connsiteY145" fmla="*/ 159067 h 684847"/>
                <a:gd name="connsiteX146" fmla="*/ 565785 w 995362"/>
                <a:gd name="connsiteY146" fmla="*/ 149542 h 684847"/>
                <a:gd name="connsiteX147" fmla="*/ 573405 w 995362"/>
                <a:gd name="connsiteY147" fmla="*/ 151447 h 684847"/>
                <a:gd name="connsiteX148" fmla="*/ 600075 w 995362"/>
                <a:gd name="connsiteY148" fmla="*/ 176213 h 684847"/>
                <a:gd name="connsiteX149" fmla="*/ 623888 w 995362"/>
                <a:gd name="connsiteY149" fmla="*/ 186690 h 684847"/>
                <a:gd name="connsiteX150" fmla="*/ 642938 w 995362"/>
                <a:gd name="connsiteY150" fmla="*/ 182880 h 684847"/>
                <a:gd name="connsiteX151" fmla="*/ 658178 w 995362"/>
                <a:gd name="connsiteY151" fmla="*/ 166688 h 684847"/>
                <a:gd name="connsiteX152" fmla="*/ 676275 w 995362"/>
                <a:gd name="connsiteY152" fmla="*/ 126682 h 684847"/>
                <a:gd name="connsiteX153" fmla="*/ 683895 w 995362"/>
                <a:gd name="connsiteY153" fmla="*/ 101917 h 684847"/>
                <a:gd name="connsiteX154" fmla="*/ 686753 w 995362"/>
                <a:gd name="connsiteY154" fmla="*/ 87630 h 684847"/>
                <a:gd name="connsiteX155" fmla="*/ 684848 w 995362"/>
                <a:gd name="connsiteY155" fmla="*/ 74295 h 684847"/>
                <a:gd name="connsiteX156" fmla="*/ 668655 w 995362"/>
                <a:gd name="connsiteY156" fmla="*/ 53340 h 684847"/>
                <a:gd name="connsiteX157" fmla="*/ 662940 w 995362"/>
                <a:gd name="connsiteY157" fmla="*/ 40957 h 684847"/>
                <a:gd name="connsiteX158" fmla="*/ 674370 w 995362"/>
                <a:gd name="connsiteY158" fmla="*/ 13335 h 684847"/>
                <a:gd name="connsiteX159" fmla="*/ 681038 w 995362"/>
                <a:gd name="connsiteY159" fmla="*/ 4763 h 684847"/>
                <a:gd name="connsiteX160" fmla="*/ 693420 w 995362"/>
                <a:gd name="connsiteY160" fmla="*/ 0 h 684847"/>
                <a:gd name="connsiteX161" fmla="*/ 705803 w 995362"/>
                <a:gd name="connsiteY161" fmla="*/ 1905 h 684847"/>
                <a:gd name="connsiteX162" fmla="*/ 712470 w 995362"/>
                <a:gd name="connsiteY162" fmla="*/ 11430 h 684847"/>
                <a:gd name="connsiteX163" fmla="*/ 715328 w 995362"/>
                <a:gd name="connsiteY163" fmla="*/ 25717 h 684847"/>
                <a:gd name="connsiteX164" fmla="*/ 715328 w 995362"/>
                <a:gd name="connsiteY164" fmla="*/ 40957 h 684847"/>
                <a:gd name="connsiteX165" fmla="*/ 704850 w 995362"/>
                <a:gd name="connsiteY165" fmla="*/ 82867 h 684847"/>
                <a:gd name="connsiteX166" fmla="*/ 705803 w 995362"/>
                <a:gd name="connsiteY166" fmla="*/ 91440 h 684847"/>
                <a:gd name="connsiteX167" fmla="*/ 710565 w 995362"/>
                <a:gd name="connsiteY167" fmla="*/ 93345 h 684847"/>
                <a:gd name="connsiteX168" fmla="*/ 714375 w 995362"/>
                <a:gd name="connsiteY168" fmla="*/ 87630 h 684847"/>
                <a:gd name="connsiteX169" fmla="*/ 716280 w 995362"/>
                <a:gd name="connsiteY169" fmla="*/ 80010 h 684847"/>
                <a:gd name="connsiteX170" fmla="*/ 719138 w 995362"/>
                <a:gd name="connsiteY170" fmla="*/ 75247 h 684847"/>
                <a:gd name="connsiteX171" fmla="*/ 724853 w 995362"/>
                <a:gd name="connsiteY171" fmla="*/ 78105 h 684847"/>
                <a:gd name="connsiteX172" fmla="*/ 727710 w 995362"/>
                <a:gd name="connsiteY172" fmla="*/ 89535 h 684847"/>
                <a:gd name="connsiteX173" fmla="*/ 733425 w 995362"/>
                <a:gd name="connsiteY173" fmla="*/ 92392 h 684847"/>
                <a:gd name="connsiteX174" fmla="*/ 737235 w 995362"/>
                <a:gd name="connsiteY174" fmla="*/ 88582 h 684847"/>
                <a:gd name="connsiteX175" fmla="*/ 738188 w 995362"/>
                <a:gd name="connsiteY175" fmla="*/ 72390 h 684847"/>
                <a:gd name="connsiteX176" fmla="*/ 741998 w 995362"/>
                <a:gd name="connsiteY176" fmla="*/ 69532 h 684847"/>
                <a:gd name="connsiteX177" fmla="*/ 745808 w 995362"/>
                <a:gd name="connsiteY177" fmla="*/ 71438 h 684847"/>
                <a:gd name="connsiteX178" fmla="*/ 750570 w 995362"/>
                <a:gd name="connsiteY178" fmla="*/ 75247 h 684847"/>
                <a:gd name="connsiteX179" fmla="*/ 802958 w 995362"/>
                <a:gd name="connsiteY179" fmla="*/ 153352 h 684847"/>
                <a:gd name="connsiteX180" fmla="*/ 811530 w 995362"/>
                <a:gd name="connsiteY180" fmla="*/ 175260 h 684847"/>
                <a:gd name="connsiteX181" fmla="*/ 814388 w 995362"/>
                <a:gd name="connsiteY181" fmla="*/ 200025 h 684847"/>
                <a:gd name="connsiteX182" fmla="*/ 813435 w 995362"/>
                <a:gd name="connsiteY182" fmla="*/ 230505 h 684847"/>
                <a:gd name="connsiteX183" fmla="*/ 816293 w 995362"/>
                <a:gd name="connsiteY183" fmla="*/ 261938 h 684847"/>
                <a:gd name="connsiteX184" fmla="*/ 830580 w 995362"/>
                <a:gd name="connsiteY184" fmla="*/ 268605 h 684847"/>
                <a:gd name="connsiteX185" fmla="*/ 874395 w 995362"/>
                <a:gd name="connsiteY185" fmla="*/ 260985 h 684847"/>
                <a:gd name="connsiteX186" fmla="*/ 887730 w 995362"/>
                <a:gd name="connsiteY186" fmla="*/ 272415 h 684847"/>
                <a:gd name="connsiteX187" fmla="*/ 896303 w 995362"/>
                <a:gd name="connsiteY187" fmla="*/ 284797 h 684847"/>
                <a:gd name="connsiteX188" fmla="*/ 905828 w 995362"/>
                <a:gd name="connsiteY188" fmla="*/ 289560 h 684847"/>
                <a:gd name="connsiteX189" fmla="*/ 922020 w 995362"/>
                <a:gd name="connsiteY189" fmla="*/ 280035 h 684847"/>
                <a:gd name="connsiteX190" fmla="*/ 934403 w 995362"/>
                <a:gd name="connsiteY190" fmla="*/ 268605 h 684847"/>
                <a:gd name="connsiteX191" fmla="*/ 947738 w 995362"/>
                <a:gd name="connsiteY191" fmla="*/ 260985 h 684847"/>
                <a:gd name="connsiteX192" fmla="*/ 961073 w 995362"/>
                <a:gd name="connsiteY192" fmla="*/ 258127 h 684847"/>
                <a:gd name="connsiteX193" fmla="*/ 975360 w 995362"/>
                <a:gd name="connsiteY193" fmla="*/ 266700 h 684847"/>
                <a:gd name="connsiteX194" fmla="*/ 981075 w 995362"/>
                <a:gd name="connsiteY194" fmla="*/ 280988 h 684847"/>
                <a:gd name="connsiteX195" fmla="*/ 983933 w 995362"/>
                <a:gd name="connsiteY195" fmla="*/ 300990 h 684847"/>
                <a:gd name="connsiteX196" fmla="*/ 984885 w 995362"/>
                <a:gd name="connsiteY196" fmla="*/ 321945 h 684847"/>
                <a:gd name="connsiteX197" fmla="*/ 989648 w 995362"/>
                <a:gd name="connsiteY197" fmla="*/ 360045 h 684847"/>
                <a:gd name="connsiteX198" fmla="*/ 989648 w 995362"/>
                <a:gd name="connsiteY198" fmla="*/ 374332 h 684847"/>
                <a:gd name="connsiteX199" fmla="*/ 985838 w 995362"/>
                <a:gd name="connsiteY199" fmla="*/ 387667 h 684847"/>
                <a:gd name="connsiteX200" fmla="*/ 978218 w 995362"/>
                <a:gd name="connsiteY200" fmla="*/ 405765 h 684847"/>
                <a:gd name="connsiteX201" fmla="*/ 995363 w 995362"/>
                <a:gd name="connsiteY201" fmla="*/ 400050 h 684847"/>
                <a:gd name="connsiteX202" fmla="*/ 136208 w 995362"/>
                <a:gd name="connsiteY202" fmla="*/ 440055 h 684847"/>
                <a:gd name="connsiteX203" fmla="*/ 129540 w 995362"/>
                <a:gd name="connsiteY203" fmla="*/ 421957 h 684847"/>
                <a:gd name="connsiteX204" fmla="*/ 121920 w 995362"/>
                <a:gd name="connsiteY204" fmla="*/ 409575 h 684847"/>
                <a:gd name="connsiteX205" fmla="*/ 108585 w 995362"/>
                <a:gd name="connsiteY205" fmla="*/ 398145 h 684847"/>
                <a:gd name="connsiteX206" fmla="*/ 93345 w 995362"/>
                <a:gd name="connsiteY206" fmla="*/ 391477 h 684847"/>
                <a:gd name="connsiteX207" fmla="*/ 84773 w 995362"/>
                <a:gd name="connsiteY207" fmla="*/ 393382 h 684847"/>
                <a:gd name="connsiteX208" fmla="*/ 90488 w 995362"/>
                <a:gd name="connsiteY208" fmla="*/ 408622 h 684847"/>
                <a:gd name="connsiteX209" fmla="*/ 100965 w 995362"/>
                <a:gd name="connsiteY209" fmla="*/ 419100 h 684847"/>
                <a:gd name="connsiteX210" fmla="*/ 117158 w 995362"/>
                <a:gd name="connsiteY210" fmla="*/ 441007 h 684847"/>
                <a:gd name="connsiteX211" fmla="*/ 126683 w 995362"/>
                <a:gd name="connsiteY211" fmla="*/ 449580 h 684847"/>
                <a:gd name="connsiteX212" fmla="*/ 137160 w 995362"/>
                <a:gd name="connsiteY212" fmla="*/ 452438 h 684847"/>
                <a:gd name="connsiteX213" fmla="*/ 136208 w 995362"/>
                <a:gd name="connsiteY213" fmla="*/ 440055 h 68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995362" h="684847">
                  <a:moveTo>
                    <a:pt x="995363" y="400050"/>
                  </a:moveTo>
                  <a:lnTo>
                    <a:pt x="992505" y="412432"/>
                  </a:lnTo>
                  <a:lnTo>
                    <a:pt x="979170" y="473392"/>
                  </a:lnTo>
                  <a:lnTo>
                    <a:pt x="974408" y="477202"/>
                  </a:lnTo>
                  <a:lnTo>
                    <a:pt x="972503" y="478155"/>
                  </a:lnTo>
                  <a:lnTo>
                    <a:pt x="968693" y="480060"/>
                  </a:lnTo>
                  <a:lnTo>
                    <a:pt x="961073" y="481965"/>
                  </a:lnTo>
                  <a:lnTo>
                    <a:pt x="927735" y="482917"/>
                  </a:lnTo>
                  <a:lnTo>
                    <a:pt x="918210" y="484822"/>
                  </a:lnTo>
                  <a:lnTo>
                    <a:pt x="908685" y="483870"/>
                  </a:lnTo>
                  <a:lnTo>
                    <a:pt x="836295" y="465772"/>
                  </a:lnTo>
                  <a:lnTo>
                    <a:pt x="821055" y="467677"/>
                  </a:lnTo>
                  <a:lnTo>
                    <a:pt x="807720" y="466725"/>
                  </a:lnTo>
                  <a:lnTo>
                    <a:pt x="795338" y="466725"/>
                  </a:lnTo>
                  <a:lnTo>
                    <a:pt x="788670" y="468630"/>
                  </a:lnTo>
                  <a:lnTo>
                    <a:pt x="765810" y="479107"/>
                  </a:lnTo>
                  <a:lnTo>
                    <a:pt x="747713" y="470535"/>
                  </a:lnTo>
                  <a:lnTo>
                    <a:pt x="690563" y="485775"/>
                  </a:lnTo>
                  <a:lnTo>
                    <a:pt x="682943" y="496252"/>
                  </a:lnTo>
                  <a:lnTo>
                    <a:pt x="676275" y="501015"/>
                  </a:lnTo>
                  <a:lnTo>
                    <a:pt x="658178" y="518160"/>
                  </a:lnTo>
                  <a:lnTo>
                    <a:pt x="655320" y="521970"/>
                  </a:lnTo>
                  <a:lnTo>
                    <a:pt x="656273" y="527685"/>
                  </a:lnTo>
                  <a:lnTo>
                    <a:pt x="662940" y="536257"/>
                  </a:lnTo>
                  <a:lnTo>
                    <a:pt x="671513" y="554355"/>
                  </a:lnTo>
                  <a:lnTo>
                    <a:pt x="655320" y="570547"/>
                  </a:lnTo>
                  <a:lnTo>
                    <a:pt x="609600" y="585788"/>
                  </a:lnTo>
                  <a:lnTo>
                    <a:pt x="561023" y="612457"/>
                  </a:lnTo>
                  <a:lnTo>
                    <a:pt x="549593" y="621030"/>
                  </a:lnTo>
                  <a:lnTo>
                    <a:pt x="532448" y="648652"/>
                  </a:lnTo>
                  <a:lnTo>
                    <a:pt x="496253" y="682942"/>
                  </a:lnTo>
                  <a:lnTo>
                    <a:pt x="483870" y="684847"/>
                  </a:lnTo>
                  <a:lnTo>
                    <a:pt x="476250" y="682942"/>
                  </a:lnTo>
                  <a:lnTo>
                    <a:pt x="450533" y="668655"/>
                  </a:lnTo>
                  <a:lnTo>
                    <a:pt x="439103" y="659130"/>
                  </a:lnTo>
                  <a:lnTo>
                    <a:pt x="433388" y="657225"/>
                  </a:lnTo>
                  <a:lnTo>
                    <a:pt x="422910" y="655320"/>
                  </a:lnTo>
                  <a:lnTo>
                    <a:pt x="417195" y="653415"/>
                  </a:lnTo>
                  <a:lnTo>
                    <a:pt x="413385" y="651510"/>
                  </a:lnTo>
                  <a:lnTo>
                    <a:pt x="397193" y="634365"/>
                  </a:lnTo>
                  <a:lnTo>
                    <a:pt x="393383" y="632460"/>
                  </a:lnTo>
                  <a:lnTo>
                    <a:pt x="371475" y="630555"/>
                  </a:lnTo>
                  <a:lnTo>
                    <a:pt x="368618" y="626745"/>
                  </a:lnTo>
                  <a:lnTo>
                    <a:pt x="403860" y="579120"/>
                  </a:lnTo>
                  <a:lnTo>
                    <a:pt x="340995" y="581977"/>
                  </a:lnTo>
                  <a:lnTo>
                    <a:pt x="323850" y="580072"/>
                  </a:lnTo>
                  <a:lnTo>
                    <a:pt x="320040" y="576263"/>
                  </a:lnTo>
                  <a:lnTo>
                    <a:pt x="315278" y="573405"/>
                  </a:lnTo>
                  <a:lnTo>
                    <a:pt x="306705" y="569595"/>
                  </a:lnTo>
                  <a:lnTo>
                    <a:pt x="295275" y="569595"/>
                  </a:lnTo>
                  <a:lnTo>
                    <a:pt x="269558" y="593407"/>
                  </a:lnTo>
                  <a:lnTo>
                    <a:pt x="261938" y="594360"/>
                  </a:lnTo>
                  <a:lnTo>
                    <a:pt x="246698" y="592455"/>
                  </a:lnTo>
                  <a:lnTo>
                    <a:pt x="239078" y="593407"/>
                  </a:lnTo>
                  <a:lnTo>
                    <a:pt x="230505" y="598170"/>
                  </a:lnTo>
                  <a:lnTo>
                    <a:pt x="223838" y="604838"/>
                  </a:lnTo>
                  <a:lnTo>
                    <a:pt x="219075" y="611505"/>
                  </a:lnTo>
                  <a:lnTo>
                    <a:pt x="213360" y="619125"/>
                  </a:lnTo>
                  <a:lnTo>
                    <a:pt x="199073" y="627697"/>
                  </a:lnTo>
                  <a:lnTo>
                    <a:pt x="200025" y="621982"/>
                  </a:lnTo>
                  <a:lnTo>
                    <a:pt x="204788" y="597217"/>
                  </a:lnTo>
                  <a:lnTo>
                    <a:pt x="183833" y="584835"/>
                  </a:lnTo>
                  <a:lnTo>
                    <a:pt x="133350" y="572452"/>
                  </a:lnTo>
                  <a:lnTo>
                    <a:pt x="124778" y="561975"/>
                  </a:lnTo>
                  <a:lnTo>
                    <a:pt x="122873" y="548640"/>
                  </a:lnTo>
                  <a:lnTo>
                    <a:pt x="128588" y="540067"/>
                  </a:lnTo>
                  <a:lnTo>
                    <a:pt x="139065" y="538163"/>
                  </a:lnTo>
                  <a:lnTo>
                    <a:pt x="158115" y="555307"/>
                  </a:lnTo>
                  <a:lnTo>
                    <a:pt x="169545" y="559117"/>
                  </a:lnTo>
                  <a:lnTo>
                    <a:pt x="170498" y="545782"/>
                  </a:lnTo>
                  <a:lnTo>
                    <a:pt x="165735" y="539115"/>
                  </a:lnTo>
                  <a:lnTo>
                    <a:pt x="64770" y="424815"/>
                  </a:lnTo>
                  <a:lnTo>
                    <a:pt x="47625" y="409575"/>
                  </a:lnTo>
                  <a:lnTo>
                    <a:pt x="45720" y="407670"/>
                  </a:lnTo>
                  <a:lnTo>
                    <a:pt x="44768" y="404813"/>
                  </a:lnTo>
                  <a:lnTo>
                    <a:pt x="33338" y="393382"/>
                  </a:lnTo>
                  <a:lnTo>
                    <a:pt x="38100" y="376238"/>
                  </a:lnTo>
                  <a:lnTo>
                    <a:pt x="36195" y="321945"/>
                  </a:lnTo>
                  <a:lnTo>
                    <a:pt x="34290" y="305752"/>
                  </a:lnTo>
                  <a:lnTo>
                    <a:pt x="22860" y="286702"/>
                  </a:lnTo>
                  <a:lnTo>
                    <a:pt x="11430" y="271463"/>
                  </a:lnTo>
                  <a:lnTo>
                    <a:pt x="8573" y="265747"/>
                  </a:lnTo>
                  <a:lnTo>
                    <a:pt x="6668" y="260985"/>
                  </a:lnTo>
                  <a:lnTo>
                    <a:pt x="6668" y="255270"/>
                  </a:lnTo>
                  <a:lnTo>
                    <a:pt x="7620" y="251460"/>
                  </a:lnTo>
                  <a:lnTo>
                    <a:pt x="18098" y="228600"/>
                  </a:lnTo>
                  <a:lnTo>
                    <a:pt x="20003" y="223838"/>
                  </a:lnTo>
                  <a:lnTo>
                    <a:pt x="22860" y="214313"/>
                  </a:lnTo>
                  <a:lnTo>
                    <a:pt x="20955" y="207645"/>
                  </a:lnTo>
                  <a:lnTo>
                    <a:pt x="5715" y="205740"/>
                  </a:lnTo>
                  <a:lnTo>
                    <a:pt x="3810" y="202882"/>
                  </a:lnTo>
                  <a:lnTo>
                    <a:pt x="1905" y="199072"/>
                  </a:lnTo>
                  <a:lnTo>
                    <a:pt x="953" y="187642"/>
                  </a:lnTo>
                  <a:lnTo>
                    <a:pt x="0" y="179070"/>
                  </a:lnTo>
                  <a:lnTo>
                    <a:pt x="953" y="174307"/>
                  </a:lnTo>
                  <a:lnTo>
                    <a:pt x="1905" y="169545"/>
                  </a:lnTo>
                  <a:lnTo>
                    <a:pt x="29528" y="133350"/>
                  </a:lnTo>
                  <a:lnTo>
                    <a:pt x="34290" y="124777"/>
                  </a:lnTo>
                  <a:lnTo>
                    <a:pt x="40958" y="106680"/>
                  </a:lnTo>
                  <a:lnTo>
                    <a:pt x="44768" y="106680"/>
                  </a:lnTo>
                  <a:lnTo>
                    <a:pt x="62865" y="100013"/>
                  </a:lnTo>
                  <a:lnTo>
                    <a:pt x="131445" y="60960"/>
                  </a:lnTo>
                  <a:lnTo>
                    <a:pt x="149543" y="58102"/>
                  </a:lnTo>
                  <a:lnTo>
                    <a:pt x="160020" y="64770"/>
                  </a:lnTo>
                  <a:lnTo>
                    <a:pt x="169545" y="77152"/>
                  </a:lnTo>
                  <a:lnTo>
                    <a:pt x="200978" y="130492"/>
                  </a:lnTo>
                  <a:lnTo>
                    <a:pt x="205740" y="145732"/>
                  </a:lnTo>
                  <a:lnTo>
                    <a:pt x="206693" y="160972"/>
                  </a:lnTo>
                  <a:lnTo>
                    <a:pt x="199073" y="206692"/>
                  </a:lnTo>
                  <a:lnTo>
                    <a:pt x="200025" y="219075"/>
                  </a:lnTo>
                  <a:lnTo>
                    <a:pt x="206693" y="229552"/>
                  </a:lnTo>
                  <a:lnTo>
                    <a:pt x="215265" y="228600"/>
                  </a:lnTo>
                  <a:lnTo>
                    <a:pt x="226695" y="222885"/>
                  </a:lnTo>
                  <a:lnTo>
                    <a:pt x="239078" y="221932"/>
                  </a:lnTo>
                  <a:lnTo>
                    <a:pt x="249555" y="226695"/>
                  </a:lnTo>
                  <a:lnTo>
                    <a:pt x="259080" y="233363"/>
                  </a:lnTo>
                  <a:lnTo>
                    <a:pt x="268605" y="242888"/>
                  </a:lnTo>
                  <a:lnTo>
                    <a:pt x="276225" y="253365"/>
                  </a:lnTo>
                  <a:lnTo>
                    <a:pt x="285750" y="262890"/>
                  </a:lnTo>
                  <a:lnTo>
                    <a:pt x="297180" y="263842"/>
                  </a:lnTo>
                  <a:lnTo>
                    <a:pt x="320993" y="260985"/>
                  </a:lnTo>
                  <a:lnTo>
                    <a:pt x="347663" y="265747"/>
                  </a:lnTo>
                  <a:lnTo>
                    <a:pt x="360045" y="271463"/>
                  </a:lnTo>
                  <a:lnTo>
                    <a:pt x="371475" y="280035"/>
                  </a:lnTo>
                  <a:lnTo>
                    <a:pt x="381000" y="285750"/>
                  </a:lnTo>
                  <a:lnTo>
                    <a:pt x="401955" y="288607"/>
                  </a:lnTo>
                  <a:lnTo>
                    <a:pt x="410528" y="296227"/>
                  </a:lnTo>
                  <a:lnTo>
                    <a:pt x="424815" y="319088"/>
                  </a:lnTo>
                  <a:lnTo>
                    <a:pt x="433388" y="325755"/>
                  </a:lnTo>
                  <a:lnTo>
                    <a:pt x="439103" y="311467"/>
                  </a:lnTo>
                  <a:lnTo>
                    <a:pt x="438150" y="296227"/>
                  </a:lnTo>
                  <a:lnTo>
                    <a:pt x="435293" y="282892"/>
                  </a:lnTo>
                  <a:lnTo>
                    <a:pt x="436245" y="272415"/>
                  </a:lnTo>
                  <a:lnTo>
                    <a:pt x="447675" y="265747"/>
                  </a:lnTo>
                  <a:lnTo>
                    <a:pt x="461010" y="267652"/>
                  </a:lnTo>
                  <a:lnTo>
                    <a:pt x="467678" y="276225"/>
                  </a:lnTo>
                  <a:lnTo>
                    <a:pt x="474345" y="303847"/>
                  </a:lnTo>
                  <a:lnTo>
                    <a:pt x="479108" y="314325"/>
                  </a:lnTo>
                  <a:lnTo>
                    <a:pt x="486728" y="321945"/>
                  </a:lnTo>
                  <a:lnTo>
                    <a:pt x="494348" y="320992"/>
                  </a:lnTo>
                  <a:lnTo>
                    <a:pt x="500063" y="306705"/>
                  </a:lnTo>
                  <a:lnTo>
                    <a:pt x="513398" y="289560"/>
                  </a:lnTo>
                  <a:lnTo>
                    <a:pt x="551498" y="321945"/>
                  </a:lnTo>
                  <a:lnTo>
                    <a:pt x="563880" y="311467"/>
                  </a:lnTo>
                  <a:lnTo>
                    <a:pt x="566738" y="285750"/>
                  </a:lnTo>
                  <a:lnTo>
                    <a:pt x="561975" y="159067"/>
                  </a:lnTo>
                  <a:lnTo>
                    <a:pt x="565785" y="149542"/>
                  </a:lnTo>
                  <a:lnTo>
                    <a:pt x="573405" y="151447"/>
                  </a:lnTo>
                  <a:lnTo>
                    <a:pt x="600075" y="176213"/>
                  </a:lnTo>
                  <a:lnTo>
                    <a:pt x="623888" y="186690"/>
                  </a:lnTo>
                  <a:lnTo>
                    <a:pt x="642938" y="182880"/>
                  </a:lnTo>
                  <a:lnTo>
                    <a:pt x="658178" y="166688"/>
                  </a:lnTo>
                  <a:lnTo>
                    <a:pt x="676275" y="126682"/>
                  </a:lnTo>
                  <a:lnTo>
                    <a:pt x="683895" y="101917"/>
                  </a:lnTo>
                  <a:lnTo>
                    <a:pt x="686753" y="87630"/>
                  </a:lnTo>
                  <a:lnTo>
                    <a:pt x="684848" y="74295"/>
                  </a:lnTo>
                  <a:lnTo>
                    <a:pt x="668655" y="53340"/>
                  </a:lnTo>
                  <a:lnTo>
                    <a:pt x="662940" y="40957"/>
                  </a:lnTo>
                  <a:lnTo>
                    <a:pt x="674370" y="13335"/>
                  </a:lnTo>
                  <a:lnTo>
                    <a:pt x="681038" y="4763"/>
                  </a:lnTo>
                  <a:lnTo>
                    <a:pt x="693420" y="0"/>
                  </a:lnTo>
                  <a:lnTo>
                    <a:pt x="705803" y="1905"/>
                  </a:lnTo>
                  <a:lnTo>
                    <a:pt x="712470" y="11430"/>
                  </a:lnTo>
                  <a:lnTo>
                    <a:pt x="715328" y="25717"/>
                  </a:lnTo>
                  <a:lnTo>
                    <a:pt x="715328" y="40957"/>
                  </a:lnTo>
                  <a:lnTo>
                    <a:pt x="704850" y="82867"/>
                  </a:lnTo>
                  <a:lnTo>
                    <a:pt x="705803" y="91440"/>
                  </a:lnTo>
                  <a:lnTo>
                    <a:pt x="710565" y="93345"/>
                  </a:lnTo>
                  <a:lnTo>
                    <a:pt x="714375" y="87630"/>
                  </a:lnTo>
                  <a:lnTo>
                    <a:pt x="716280" y="80010"/>
                  </a:lnTo>
                  <a:lnTo>
                    <a:pt x="719138" y="75247"/>
                  </a:lnTo>
                  <a:lnTo>
                    <a:pt x="724853" y="78105"/>
                  </a:lnTo>
                  <a:lnTo>
                    <a:pt x="727710" y="89535"/>
                  </a:lnTo>
                  <a:lnTo>
                    <a:pt x="733425" y="92392"/>
                  </a:lnTo>
                  <a:lnTo>
                    <a:pt x="737235" y="88582"/>
                  </a:lnTo>
                  <a:lnTo>
                    <a:pt x="738188" y="72390"/>
                  </a:lnTo>
                  <a:lnTo>
                    <a:pt x="741998" y="69532"/>
                  </a:lnTo>
                  <a:lnTo>
                    <a:pt x="745808" y="71438"/>
                  </a:lnTo>
                  <a:lnTo>
                    <a:pt x="750570" y="75247"/>
                  </a:lnTo>
                  <a:lnTo>
                    <a:pt x="802958" y="153352"/>
                  </a:lnTo>
                  <a:lnTo>
                    <a:pt x="811530" y="175260"/>
                  </a:lnTo>
                  <a:lnTo>
                    <a:pt x="814388" y="200025"/>
                  </a:lnTo>
                  <a:lnTo>
                    <a:pt x="813435" y="230505"/>
                  </a:lnTo>
                  <a:lnTo>
                    <a:pt x="816293" y="261938"/>
                  </a:lnTo>
                  <a:lnTo>
                    <a:pt x="830580" y="268605"/>
                  </a:lnTo>
                  <a:lnTo>
                    <a:pt x="874395" y="260985"/>
                  </a:lnTo>
                  <a:lnTo>
                    <a:pt x="887730" y="272415"/>
                  </a:lnTo>
                  <a:lnTo>
                    <a:pt x="896303" y="284797"/>
                  </a:lnTo>
                  <a:lnTo>
                    <a:pt x="905828" y="289560"/>
                  </a:lnTo>
                  <a:lnTo>
                    <a:pt x="922020" y="280035"/>
                  </a:lnTo>
                  <a:lnTo>
                    <a:pt x="934403" y="268605"/>
                  </a:lnTo>
                  <a:lnTo>
                    <a:pt x="947738" y="260985"/>
                  </a:lnTo>
                  <a:lnTo>
                    <a:pt x="961073" y="258127"/>
                  </a:lnTo>
                  <a:lnTo>
                    <a:pt x="975360" y="266700"/>
                  </a:lnTo>
                  <a:lnTo>
                    <a:pt x="981075" y="280988"/>
                  </a:lnTo>
                  <a:lnTo>
                    <a:pt x="983933" y="300990"/>
                  </a:lnTo>
                  <a:lnTo>
                    <a:pt x="984885" y="321945"/>
                  </a:lnTo>
                  <a:lnTo>
                    <a:pt x="989648" y="360045"/>
                  </a:lnTo>
                  <a:lnTo>
                    <a:pt x="989648" y="374332"/>
                  </a:lnTo>
                  <a:lnTo>
                    <a:pt x="985838" y="387667"/>
                  </a:lnTo>
                  <a:lnTo>
                    <a:pt x="978218" y="405765"/>
                  </a:lnTo>
                  <a:lnTo>
                    <a:pt x="995363" y="400050"/>
                  </a:lnTo>
                  <a:close/>
                  <a:moveTo>
                    <a:pt x="136208" y="440055"/>
                  </a:moveTo>
                  <a:lnTo>
                    <a:pt x="129540" y="421957"/>
                  </a:lnTo>
                  <a:lnTo>
                    <a:pt x="121920" y="409575"/>
                  </a:lnTo>
                  <a:lnTo>
                    <a:pt x="108585" y="398145"/>
                  </a:lnTo>
                  <a:lnTo>
                    <a:pt x="93345" y="391477"/>
                  </a:lnTo>
                  <a:lnTo>
                    <a:pt x="84773" y="393382"/>
                  </a:lnTo>
                  <a:lnTo>
                    <a:pt x="90488" y="408622"/>
                  </a:lnTo>
                  <a:lnTo>
                    <a:pt x="100965" y="419100"/>
                  </a:lnTo>
                  <a:lnTo>
                    <a:pt x="117158" y="441007"/>
                  </a:lnTo>
                  <a:lnTo>
                    <a:pt x="126683" y="449580"/>
                  </a:lnTo>
                  <a:lnTo>
                    <a:pt x="137160" y="452438"/>
                  </a:lnTo>
                  <a:lnTo>
                    <a:pt x="136208" y="440055"/>
                  </a:lnTo>
                  <a:close/>
                </a:path>
              </a:pathLst>
            </a:custGeom>
            <a:solidFill>
              <a:srgbClr val="5BC4BF"/>
            </a:solidFill>
            <a:ln w="19050" cap="rnd">
              <a:solidFill>
                <a:srgbClr val="FFFFFF"/>
              </a:solidFill>
              <a:prstDash val="solid"/>
              <a:round/>
            </a:ln>
          </p:spPr>
          <p:txBody>
            <a:bodyPr rtlCol="0" anchor="ctr"/>
            <a:lstStyle/>
            <a:p>
              <a:endParaRPr lang="en-US">
                <a:solidFill>
                  <a:prstClr val="black"/>
                </a:solidFill>
                <a:latin typeface="Trebuchet MS" panose="020B0603020202020204" pitchFamily="34" charset="0"/>
              </a:endParaRPr>
            </a:p>
          </p:txBody>
        </p:sp>
        <p:sp>
          <p:nvSpPr>
            <p:cNvPr id="57" name="Freeform: Shape 16">
              <a:extLst>
                <a:ext uri="{FF2B5EF4-FFF2-40B4-BE49-F238E27FC236}">
                  <a16:creationId xmlns:a16="http://schemas.microsoft.com/office/drawing/2014/main" id="{016A1753-D54A-404F-B38C-C994DE6127C7}"/>
                </a:ext>
              </a:extLst>
            </p:cNvPr>
            <p:cNvSpPr/>
            <p:nvPr/>
          </p:nvSpPr>
          <p:spPr>
            <a:xfrm>
              <a:off x="7232332" y="3654742"/>
              <a:ext cx="1152525" cy="1246822"/>
            </a:xfrm>
            <a:custGeom>
              <a:avLst/>
              <a:gdLst>
                <a:gd name="connsiteX0" fmla="*/ 914400 w 1152525"/>
                <a:gd name="connsiteY0" fmla="*/ 394335 h 1246822"/>
                <a:gd name="connsiteX1" fmla="*/ 912495 w 1152525"/>
                <a:gd name="connsiteY1" fmla="*/ 423863 h 1246822"/>
                <a:gd name="connsiteX2" fmla="*/ 905828 w 1152525"/>
                <a:gd name="connsiteY2" fmla="*/ 431482 h 1246822"/>
                <a:gd name="connsiteX3" fmla="*/ 875348 w 1152525"/>
                <a:gd name="connsiteY3" fmla="*/ 437197 h 1246822"/>
                <a:gd name="connsiteX4" fmla="*/ 867728 w 1152525"/>
                <a:gd name="connsiteY4" fmla="*/ 438150 h 1246822"/>
                <a:gd name="connsiteX5" fmla="*/ 864870 w 1152525"/>
                <a:gd name="connsiteY5" fmla="*/ 440055 h 1246822"/>
                <a:gd name="connsiteX6" fmla="*/ 862013 w 1152525"/>
                <a:gd name="connsiteY6" fmla="*/ 441960 h 1246822"/>
                <a:gd name="connsiteX7" fmla="*/ 861060 w 1152525"/>
                <a:gd name="connsiteY7" fmla="*/ 445770 h 1246822"/>
                <a:gd name="connsiteX8" fmla="*/ 860107 w 1152525"/>
                <a:gd name="connsiteY8" fmla="*/ 462915 h 1246822"/>
                <a:gd name="connsiteX9" fmla="*/ 856298 w 1152525"/>
                <a:gd name="connsiteY9" fmla="*/ 490538 h 1246822"/>
                <a:gd name="connsiteX10" fmla="*/ 858203 w 1152525"/>
                <a:gd name="connsiteY10" fmla="*/ 494347 h 1246822"/>
                <a:gd name="connsiteX11" fmla="*/ 861060 w 1152525"/>
                <a:gd name="connsiteY11" fmla="*/ 497205 h 1246822"/>
                <a:gd name="connsiteX12" fmla="*/ 869632 w 1152525"/>
                <a:gd name="connsiteY12" fmla="*/ 495300 h 1246822"/>
                <a:gd name="connsiteX13" fmla="*/ 880110 w 1152525"/>
                <a:gd name="connsiteY13" fmla="*/ 492442 h 1246822"/>
                <a:gd name="connsiteX14" fmla="*/ 884873 w 1152525"/>
                <a:gd name="connsiteY14" fmla="*/ 492442 h 1246822"/>
                <a:gd name="connsiteX15" fmla="*/ 886778 w 1152525"/>
                <a:gd name="connsiteY15" fmla="*/ 501015 h 1246822"/>
                <a:gd name="connsiteX16" fmla="*/ 821055 w 1152525"/>
                <a:gd name="connsiteY16" fmla="*/ 651510 h 1246822"/>
                <a:gd name="connsiteX17" fmla="*/ 819150 w 1152525"/>
                <a:gd name="connsiteY17" fmla="*/ 661988 h 1246822"/>
                <a:gd name="connsiteX18" fmla="*/ 817245 w 1152525"/>
                <a:gd name="connsiteY18" fmla="*/ 673417 h 1246822"/>
                <a:gd name="connsiteX19" fmla="*/ 820103 w 1152525"/>
                <a:gd name="connsiteY19" fmla="*/ 693420 h 1246822"/>
                <a:gd name="connsiteX20" fmla="*/ 822007 w 1152525"/>
                <a:gd name="connsiteY20" fmla="*/ 699135 h 1246822"/>
                <a:gd name="connsiteX21" fmla="*/ 824865 w 1152525"/>
                <a:gd name="connsiteY21" fmla="*/ 704850 h 1246822"/>
                <a:gd name="connsiteX22" fmla="*/ 827723 w 1152525"/>
                <a:gd name="connsiteY22" fmla="*/ 706755 h 1246822"/>
                <a:gd name="connsiteX23" fmla="*/ 842963 w 1152525"/>
                <a:gd name="connsiteY23" fmla="*/ 709613 h 1246822"/>
                <a:gd name="connsiteX24" fmla="*/ 968693 w 1152525"/>
                <a:gd name="connsiteY24" fmla="*/ 712470 h 1246822"/>
                <a:gd name="connsiteX25" fmla="*/ 1134428 w 1152525"/>
                <a:gd name="connsiteY25" fmla="*/ 671513 h 1246822"/>
                <a:gd name="connsiteX26" fmla="*/ 1136332 w 1152525"/>
                <a:gd name="connsiteY26" fmla="*/ 671513 h 1246822"/>
                <a:gd name="connsiteX27" fmla="*/ 1137285 w 1152525"/>
                <a:gd name="connsiteY27" fmla="*/ 672465 h 1246822"/>
                <a:gd name="connsiteX28" fmla="*/ 1134428 w 1152525"/>
                <a:gd name="connsiteY28" fmla="*/ 678180 h 1246822"/>
                <a:gd name="connsiteX29" fmla="*/ 1131570 w 1152525"/>
                <a:gd name="connsiteY29" fmla="*/ 681990 h 1246822"/>
                <a:gd name="connsiteX30" fmla="*/ 1129665 w 1152525"/>
                <a:gd name="connsiteY30" fmla="*/ 685800 h 1246822"/>
                <a:gd name="connsiteX31" fmla="*/ 1126807 w 1152525"/>
                <a:gd name="connsiteY31" fmla="*/ 690563 h 1246822"/>
                <a:gd name="connsiteX32" fmla="*/ 1119188 w 1152525"/>
                <a:gd name="connsiteY32" fmla="*/ 718185 h 1246822"/>
                <a:gd name="connsiteX33" fmla="*/ 1117282 w 1152525"/>
                <a:gd name="connsiteY33" fmla="*/ 722947 h 1246822"/>
                <a:gd name="connsiteX34" fmla="*/ 1115378 w 1152525"/>
                <a:gd name="connsiteY34" fmla="*/ 729615 h 1246822"/>
                <a:gd name="connsiteX35" fmla="*/ 1122045 w 1152525"/>
                <a:gd name="connsiteY35" fmla="*/ 741997 h 1246822"/>
                <a:gd name="connsiteX36" fmla="*/ 1122045 w 1152525"/>
                <a:gd name="connsiteY36" fmla="*/ 742950 h 1246822"/>
                <a:gd name="connsiteX37" fmla="*/ 1100138 w 1152525"/>
                <a:gd name="connsiteY37" fmla="*/ 748665 h 1246822"/>
                <a:gd name="connsiteX38" fmla="*/ 1088707 w 1152525"/>
                <a:gd name="connsiteY38" fmla="*/ 757238 h 1246822"/>
                <a:gd name="connsiteX39" fmla="*/ 1102995 w 1152525"/>
                <a:gd name="connsiteY39" fmla="*/ 772477 h 1246822"/>
                <a:gd name="connsiteX40" fmla="*/ 1127760 w 1152525"/>
                <a:gd name="connsiteY40" fmla="*/ 788670 h 1246822"/>
                <a:gd name="connsiteX41" fmla="*/ 1146810 w 1152525"/>
                <a:gd name="connsiteY41" fmla="*/ 796290 h 1246822"/>
                <a:gd name="connsiteX42" fmla="*/ 1152525 w 1152525"/>
                <a:gd name="connsiteY42" fmla="*/ 795338 h 1246822"/>
                <a:gd name="connsiteX43" fmla="*/ 1128713 w 1152525"/>
                <a:gd name="connsiteY43" fmla="*/ 826770 h 1246822"/>
                <a:gd name="connsiteX44" fmla="*/ 1120140 w 1152525"/>
                <a:gd name="connsiteY44" fmla="*/ 842010 h 1246822"/>
                <a:gd name="connsiteX45" fmla="*/ 1117282 w 1152525"/>
                <a:gd name="connsiteY45" fmla="*/ 849630 h 1246822"/>
                <a:gd name="connsiteX46" fmla="*/ 1117282 w 1152525"/>
                <a:gd name="connsiteY46" fmla="*/ 855345 h 1246822"/>
                <a:gd name="connsiteX47" fmla="*/ 1117282 w 1152525"/>
                <a:gd name="connsiteY47" fmla="*/ 860107 h 1246822"/>
                <a:gd name="connsiteX48" fmla="*/ 1118235 w 1152525"/>
                <a:gd name="connsiteY48" fmla="*/ 863917 h 1246822"/>
                <a:gd name="connsiteX49" fmla="*/ 1120140 w 1152525"/>
                <a:gd name="connsiteY49" fmla="*/ 870585 h 1246822"/>
                <a:gd name="connsiteX50" fmla="*/ 1123950 w 1152525"/>
                <a:gd name="connsiteY50" fmla="*/ 878205 h 1246822"/>
                <a:gd name="connsiteX51" fmla="*/ 1127760 w 1152525"/>
                <a:gd name="connsiteY51" fmla="*/ 891540 h 1246822"/>
                <a:gd name="connsiteX52" fmla="*/ 1129665 w 1152525"/>
                <a:gd name="connsiteY52" fmla="*/ 898207 h 1246822"/>
                <a:gd name="connsiteX53" fmla="*/ 1130618 w 1152525"/>
                <a:gd name="connsiteY53" fmla="*/ 902017 h 1246822"/>
                <a:gd name="connsiteX54" fmla="*/ 1130618 w 1152525"/>
                <a:gd name="connsiteY54" fmla="*/ 908685 h 1246822"/>
                <a:gd name="connsiteX55" fmla="*/ 1129665 w 1152525"/>
                <a:gd name="connsiteY55" fmla="*/ 932497 h 1246822"/>
                <a:gd name="connsiteX56" fmla="*/ 1127760 w 1152525"/>
                <a:gd name="connsiteY56" fmla="*/ 936307 h 1246822"/>
                <a:gd name="connsiteX57" fmla="*/ 1124903 w 1152525"/>
                <a:gd name="connsiteY57" fmla="*/ 936307 h 1246822"/>
                <a:gd name="connsiteX58" fmla="*/ 1123950 w 1152525"/>
                <a:gd name="connsiteY58" fmla="*/ 933450 h 1246822"/>
                <a:gd name="connsiteX59" fmla="*/ 1121093 w 1152525"/>
                <a:gd name="connsiteY59" fmla="*/ 930592 h 1246822"/>
                <a:gd name="connsiteX60" fmla="*/ 1118235 w 1152525"/>
                <a:gd name="connsiteY60" fmla="*/ 929640 h 1246822"/>
                <a:gd name="connsiteX61" fmla="*/ 1115378 w 1152525"/>
                <a:gd name="connsiteY61" fmla="*/ 928688 h 1246822"/>
                <a:gd name="connsiteX62" fmla="*/ 1110615 w 1152525"/>
                <a:gd name="connsiteY62" fmla="*/ 931545 h 1246822"/>
                <a:gd name="connsiteX63" fmla="*/ 1109663 w 1152525"/>
                <a:gd name="connsiteY63" fmla="*/ 934402 h 1246822"/>
                <a:gd name="connsiteX64" fmla="*/ 1111568 w 1152525"/>
                <a:gd name="connsiteY64" fmla="*/ 937260 h 1246822"/>
                <a:gd name="connsiteX65" fmla="*/ 1113473 w 1152525"/>
                <a:gd name="connsiteY65" fmla="*/ 940117 h 1246822"/>
                <a:gd name="connsiteX66" fmla="*/ 1123950 w 1152525"/>
                <a:gd name="connsiteY66" fmla="*/ 945832 h 1246822"/>
                <a:gd name="connsiteX67" fmla="*/ 1126807 w 1152525"/>
                <a:gd name="connsiteY67" fmla="*/ 948690 h 1246822"/>
                <a:gd name="connsiteX68" fmla="*/ 1127760 w 1152525"/>
                <a:gd name="connsiteY68" fmla="*/ 951547 h 1246822"/>
                <a:gd name="connsiteX69" fmla="*/ 1126807 w 1152525"/>
                <a:gd name="connsiteY69" fmla="*/ 955357 h 1246822"/>
                <a:gd name="connsiteX70" fmla="*/ 1125855 w 1152525"/>
                <a:gd name="connsiteY70" fmla="*/ 960120 h 1246822"/>
                <a:gd name="connsiteX71" fmla="*/ 1122998 w 1152525"/>
                <a:gd name="connsiteY71" fmla="*/ 966788 h 1246822"/>
                <a:gd name="connsiteX72" fmla="*/ 1122045 w 1152525"/>
                <a:gd name="connsiteY72" fmla="*/ 978217 h 1246822"/>
                <a:gd name="connsiteX73" fmla="*/ 1121093 w 1152525"/>
                <a:gd name="connsiteY73" fmla="*/ 984885 h 1246822"/>
                <a:gd name="connsiteX74" fmla="*/ 1119188 w 1152525"/>
                <a:gd name="connsiteY74" fmla="*/ 984885 h 1246822"/>
                <a:gd name="connsiteX75" fmla="*/ 1113473 w 1152525"/>
                <a:gd name="connsiteY75" fmla="*/ 983932 h 1246822"/>
                <a:gd name="connsiteX76" fmla="*/ 1107757 w 1152525"/>
                <a:gd name="connsiteY76" fmla="*/ 1000125 h 1246822"/>
                <a:gd name="connsiteX77" fmla="*/ 1102043 w 1152525"/>
                <a:gd name="connsiteY77" fmla="*/ 1116330 h 1246822"/>
                <a:gd name="connsiteX78" fmla="*/ 1099185 w 1152525"/>
                <a:gd name="connsiteY78" fmla="*/ 1133475 h 1246822"/>
                <a:gd name="connsiteX79" fmla="*/ 1091565 w 1152525"/>
                <a:gd name="connsiteY79" fmla="*/ 1147763 h 1246822"/>
                <a:gd name="connsiteX80" fmla="*/ 1078230 w 1152525"/>
                <a:gd name="connsiteY80" fmla="*/ 1161098 h 1246822"/>
                <a:gd name="connsiteX81" fmla="*/ 1054418 w 1152525"/>
                <a:gd name="connsiteY81" fmla="*/ 1176338 h 1246822"/>
                <a:gd name="connsiteX82" fmla="*/ 1046798 w 1152525"/>
                <a:gd name="connsiteY82" fmla="*/ 1186815 h 1246822"/>
                <a:gd name="connsiteX83" fmla="*/ 1053465 w 1152525"/>
                <a:gd name="connsiteY83" fmla="*/ 1201102 h 1246822"/>
                <a:gd name="connsiteX84" fmla="*/ 1042035 w 1152525"/>
                <a:gd name="connsiteY84" fmla="*/ 1205865 h 1246822"/>
                <a:gd name="connsiteX85" fmla="*/ 1007745 w 1152525"/>
                <a:gd name="connsiteY85" fmla="*/ 1215390 h 1246822"/>
                <a:gd name="connsiteX86" fmla="*/ 981075 w 1152525"/>
                <a:gd name="connsiteY86" fmla="*/ 1217295 h 1246822"/>
                <a:gd name="connsiteX87" fmla="*/ 953453 w 1152525"/>
                <a:gd name="connsiteY87" fmla="*/ 1215390 h 1246822"/>
                <a:gd name="connsiteX88" fmla="*/ 908685 w 1152525"/>
                <a:gd name="connsiteY88" fmla="*/ 1199198 h 1246822"/>
                <a:gd name="connsiteX89" fmla="*/ 825818 w 1152525"/>
                <a:gd name="connsiteY89" fmla="*/ 1197292 h 1246822"/>
                <a:gd name="connsiteX90" fmla="*/ 636270 w 1152525"/>
                <a:gd name="connsiteY90" fmla="*/ 1147763 h 1246822"/>
                <a:gd name="connsiteX91" fmla="*/ 610553 w 1152525"/>
                <a:gd name="connsiteY91" fmla="*/ 1146810 h 1246822"/>
                <a:gd name="connsiteX92" fmla="*/ 589598 w 1152525"/>
                <a:gd name="connsiteY92" fmla="*/ 1153477 h 1246822"/>
                <a:gd name="connsiteX93" fmla="*/ 538163 w 1152525"/>
                <a:gd name="connsiteY93" fmla="*/ 1190625 h 1246822"/>
                <a:gd name="connsiteX94" fmla="*/ 494348 w 1152525"/>
                <a:gd name="connsiteY94" fmla="*/ 1197292 h 1246822"/>
                <a:gd name="connsiteX95" fmla="*/ 482918 w 1152525"/>
                <a:gd name="connsiteY95" fmla="*/ 1208723 h 1246822"/>
                <a:gd name="connsiteX96" fmla="*/ 486728 w 1152525"/>
                <a:gd name="connsiteY96" fmla="*/ 1240155 h 1246822"/>
                <a:gd name="connsiteX97" fmla="*/ 484823 w 1152525"/>
                <a:gd name="connsiteY97" fmla="*/ 1243013 h 1246822"/>
                <a:gd name="connsiteX98" fmla="*/ 482918 w 1152525"/>
                <a:gd name="connsiteY98" fmla="*/ 1244917 h 1246822"/>
                <a:gd name="connsiteX99" fmla="*/ 480060 w 1152525"/>
                <a:gd name="connsiteY99" fmla="*/ 1245870 h 1246822"/>
                <a:gd name="connsiteX100" fmla="*/ 477203 w 1152525"/>
                <a:gd name="connsiteY100" fmla="*/ 1246823 h 1246822"/>
                <a:gd name="connsiteX101" fmla="*/ 462915 w 1152525"/>
                <a:gd name="connsiteY101" fmla="*/ 1244917 h 1246822"/>
                <a:gd name="connsiteX102" fmla="*/ 454343 w 1152525"/>
                <a:gd name="connsiteY102" fmla="*/ 1245870 h 1246822"/>
                <a:gd name="connsiteX103" fmla="*/ 412432 w 1152525"/>
                <a:gd name="connsiteY103" fmla="*/ 1208723 h 1246822"/>
                <a:gd name="connsiteX104" fmla="*/ 389573 w 1152525"/>
                <a:gd name="connsiteY104" fmla="*/ 1188720 h 1246822"/>
                <a:gd name="connsiteX105" fmla="*/ 381953 w 1152525"/>
                <a:gd name="connsiteY105" fmla="*/ 1179195 h 1246822"/>
                <a:gd name="connsiteX106" fmla="*/ 376238 w 1152525"/>
                <a:gd name="connsiteY106" fmla="*/ 1166813 h 1246822"/>
                <a:gd name="connsiteX107" fmla="*/ 377190 w 1152525"/>
                <a:gd name="connsiteY107" fmla="*/ 1117282 h 1246822"/>
                <a:gd name="connsiteX108" fmla="*/ 379095 w 1152525"/>
                <a:gd name="connsiteY108" fmla="*/ 1111567 h 1246822"/>
                <a:gd name="connsiteX109" fmla="*/ 382905 w 1152525"/>
                <a:gd name="connsiteY109" fmla="*/ 1104900 h 1246822"/>
                <a:gd name="connsiteX110" fmla="*/ 389573 w 1152525"/>
                <a:gd name="connsiteY110" fmla="*/ 1102995 h 1246822"/>
                <a:gd name="connsiteX111" fmla="*/ 406718 w 1152525"/>
                <a:gd name="connsiteY111" fmla="*/ 1102995 h 1246822"/>
                <a:gd name="connsiteX112" fmla="*/ 411480 w 1152525"/>
                <a:gd name="connsiteY112" fmla="*/ 1102042 h 1246822"/>
                <a:gd name="connsiteX113" fmla="*/ 416243 w 1152525"/>
                <a:gd name="connsiteY113" fmla="*/ 1100138 h 1246822"/>
                <a:gd name="connsiteX114" fmla="*/ 419100 w 1152525"/>
                <a:gd name="connsiteY114" fmla="*/ 1096327 h 1246822"/>
                <a:gd name="connsiteX115" fmla="*/ 420053 w 1152525"/>
                <a:gd name="connsiteY115" fmla="*/ 1092517 h 1246822"/>
                <a:gd name="connsiteX116" fmla="*/ 420053 w 1152525"/>
                <a:gd name="connsiteY116" fmla="*/ 1083945 h 1246822"/>
                <a:gd name="connsiteX117" fmla="*/ 420053 w 1152525"/>
                <a:gd name="connsiteY117" fmla="*/ 1079182 h 1246822"/>
                <a:gd name="connsiteX118" fmla="*/ 419100 w 1152525"/>
                <a:gd name="connsiteY118" fmla="*/ 1072515 h 1246822"/>
                <a:gd name="connsiteX119" fmla="*/ 418148 w 1152525"/>
                <a:gd name="connsiteY119" fmla="*/ 1068705 h 1246822"/>
                <a:gd name="connsiteX120" fmla="*/ 417195 w 1152525"/>
                <a:gd name="connsiteY120" fmla="*/ 1063942 h 1246822"/>
                <a:gd name="connsiteX121" fmla="*/ 417195 w 1152525"/>
                <a:gd name="connsiteY121" fmla="*/ 1057275 h 1246822"/>
                <a:gd name="connsiteX122" fmla="*/ 417195 w 1152525"/>
                <a:gd name="connsiteY122" fmla="*/ 1046797 h 1246822"/>
                <a:gd name="connsiteX123" fmla="*/ 419100 w 1152525"/>
                <a:gd name="connsiteY123" fmla="*/ 1042035 h 1246822"/>
                <a:gd name="connsiteX124" fmla="*/ 420053 w 1152525"/>
                <a:gd name="connsiteY124" fmla="*/ 1038225 h 1246822"/>
                <a:gd name="connsiteX125" fmla="*/ 423863 w 1152525"/>
                <a:gd name="connsiteY125" fmla="*/ 1034415 h 1246822"/>
                <a:gd name="connsiteX126" fmla="*/ 432435 w 1152525"/>
                <a:gd name="connsiteY126" fmla="*/ 1027747 h 1246822"/>
                <a:gd name="connsiteX127" fmla="*/ 450532 w 1152525"/>
                <a:gd name="connsiteY127" fmla="*/ 1018222 h 1246822"/>
                <a:gd name="connsiteX128" fmla="*/ 461963 w 1152525"/>
                <a:gd name="connsiteY128" fmla="*/ 1014413 h 1246822"/>
                <a:gd name="connsiteX129" fmla="*/ 477203 w 1152525"/>
                <a:gd name="connsiteY129" fmla="*/ 1010602 h 1246822"/>
                <a:gd name="connsiteX130" fmla="*/ 481013 w 1152525"/>
                <a:gd name="connsiteY130" fmla="*/ 1010602 h 1246822"/>
                <a:gd name="connsiteX131" fmla="*/ 489585 w 1152525"/>
                <a:gd name="connsiteY131" fmla="*/ 1008697 h 1246822"/>
                <a:gd name="connsiteX132" fmla="*/ 491490 w 1152525"/>
                <a:gd name="connsiteY132" fmla="*/ 1002982 h 1246822"/>
                <a:gd name="connsiteX133" fmla="*/ 477203 w 1152525"/>
                <a:gd name="connsiteY133" fmla="*/ 935355 h 1246822"/>
                <a:gd name="connsiteX134" fmla="*/ 467678 w 1152525"/>
                <a:gd name="connsiteY134" fmla="*/ 920115 h 1246822"/>
                <a:gd name="connsiteX135" fmla="*/ 371475 w 1152525"/>
                <a:gd name="connsiteY135" fmla="*/ 902017 h 1246822"/>
                <a:gd name="connsiteX136" fmla="*/ 359093 w 1152525"/>
                <a:gd name="connsiteY136" fmla="*/ 901065 h 1246822"/>
                <a:gd name="connsiteX137" fmla="*/ 353378 w 1152525"/>
                <a:gd name="connsiteY137" fmla="*/ 902970 h 1246822"/>
                <a:gd name="connsiteX138" fmla="*/ 348615 w 1152525"/>
                <a:gd name="connsiteY138" fmla="*/ 902017 h 1246822"/>
                <a:gd name="connsiteX139" fmla="*/ 344805 w 1152525"/>
                <a:gd name="connsiteY139" fmla="*/ 900113 h 1246822"/>
                <a:gd name="connsiteX140" fmla="*/ 335280 w 1152525"/>
                <a:gd name="connsiteY140" fmla="*/ 894397 h 1246822"/>
                <a:gd name="connsiteX141" fmla="*/ 331470 w 1152525"/>
                <a:gd name="connsiteY141" fmla="*/ 894397 h 1246822"/>
                <a:gd name="connsiteX142" fmla="*/ 327660 w 1152525"/>
                <a:gd name="connsiteY142" fmla="*/ 895350 h 1246822"/>
                <a:gd name="connsiteX143" fmla="*/ 319088 w 1152525"/>
                <a:gd name="connsiteY143" fmla="*/ 896302 h 1246822"/>
                <a:gd name="connsiteX144" fmla="*/ 312420 w 1152525"/>
                <a:gd name="connsiteY144" fmla="*/ 895350 h 1246822"/>
                <a:gd name="connsiteX145" fmla="*/ 268605 w 1152525"/>
                <a:gd name="connsiteY145" fmla="*/ 882967 h 1246822"/>
                <a:gd name="connsiteX146" fmla="*/ 261938 w 1152525"/>
                <a:gd name="connsiteY146" fmla="*/ 872490 h 1246822"/>
                <a:gd name="connsiteX147" fmla="*/ 260032 w 1152525"/>
                <a:gd name="connsiteY147" fmla="*/ 873442 h 1246822"/>
                <a:gd name="connsiteX148" fmla="*/ 257175 w 1152525"/>
                <a:gd name="connsiteY148" fmla="*/ 873442 h 1246822"/>
                <a:gd name="connsiteX149" fmla="*/ 249555 w 1152525"/>
                <a:gd name="connsiteY149" fmla="*/ 876300 h 1246822"/>
                <a:gd name="connsiteX150" fmla="*/ 230505 w 1152525"/>
                <a:gd name="connsiteY150" fmla="*/ 855345 h 1246822"/>
                <a:gd name="connsiteX151" fmla="*/ 229553 w 1152525"/>
                <a:gd name="connsiteY151" fmla="*/ 851535 h 1246822"/>
                <a:gd name="connsiteX152" fmla="*/ 229553 w 1152525"/>
                <a:gd name="connsiteY152" fmla="*/ 844867 h 1246822"/>
                <a:gd name="connsiteX153" fmla="*/ 231457 w 1152525"/>
                <a:gd name="connsiteY153" fmla="*/ 840105 h 1246822"/>
                <a:gd name="connsiteX154" fmla="*/ 230505 w 1152525"/>
                <a:gd name="connsiteY154" fmla="*/ 830580 h 1246822"/>
                <a:gd name="connsiteX155" fmla="*/ 227648 w 1152525"/>
                <a:gd name="connsiteY155" fmla="*/ 825817 h 1246822"/>
                <a:gd name="connsiteX156" fmla="*/ 223838 w 1152525"/>
                <a:gd name="connsiteY156" fmla="*/ 822960 h 1246822"/>
                <a:gd name="connsiteX157" fmla="*/ 220028 w 1152525"/>
                <a:gd name="connsiteY157" fmla="*/ 822960 h 1246822"/>
                <a:gd name="connsiteX158" fmla="*/ 216218 w 1152525"/>
                <a:gd name="connsiteY158" fmla="*/ 822960 h 1246822"/>
                <a:gd name="connsiteX159" fmla="*/ 213360 w 1152525"/>
                <a:gd name="connsiteY159" fmla="*/ 823913 h 1246822"/>
                <a:gd name="connsiteX160" fmla="*/ 202882 w 1152525"/>
                <a:gd name="connsiteY160" fmla="*/ 828675 h 1246822"/>
                <a:gd name="connsiteX161" fmla="*/ 200025 w 1152525"/>
                <a:gd name="connsiteY161" fmla="*/ 829627 h 1246822"/>
                <a:gd name="connsiteX162" fmla="*/ 195263 w 1152525"/>
                <a:gd name="connsiteY162" fmla="*/ 830580 h 1246822"/>
                <a:gd name="connsiteX163" fmla="*/ 190500 w 1152525"/>
                <a:gd name="connsiteY163" fmla="*/ 830580 h 1246822"/>
                <a:gd name="connsiteX164" fmla="*/ 183832 w 1152525"/>
                <a:gd name="connsiteY164" fmla="*/ 828675 h 1246822"/>
                <a:gd name="connsiteX165" fmla="*/ 181928 w 1152525"/>
                <a:gd name="connsiteY165" fmla="*/ 825817 h 1246822"/>
                <a:gd name="connsiteX166" fmla="*/ 180023 w 1152525"/>
                <a:gd name="connsiteY166" fmla="*/ 822007 h 1246822"/>
                <a:gd name="connsiteX167" fmla="*/ 177165 w 1152525"/>
                <a:gd name="connsiteY167" fmla="*/ 789622 h 1246822"/>
                <a:gd name="connsiteX168" fmla="*/ 178118 w 1152525"/>
                <a:gd name="connsiteY168" fmla="*/ 785813 h 1246822"/>
                <a:gd name="connsiteX169" fmla="*/ 179070 w 1152525"/>
                <a:gd name="connsiteY169" fmla="*/ 782002 h 1246822"/>
                <a:gd name="connsiteX170" fmla="*/ 181928 w 1152525"/>
                <a:gd name="connsiteY170" fmla="*/ 780097 h 1246822"/>
                <a:gd name="connsiteX171" fmla="*/ 192405 w 1152525"/>
                <a:gd name="connsiteY171" fmla="*/ 777240 h 1246822"/>
                <a:gd name="connsiteX172" fmla="*/ 195263 w 1152525"/>
                <a:gd name="connsiteY172" fmla="*/ 774382 h 1246822"/>
                <a:gd name="connsiteX173" fmla="*/ 197168 w 1152525"/>
                <a:gd name="connsiteY173" fmla="*/ 772477 h 1246822"/>
                <a:gd name="connsiteX174" fmla="*/ 199073 w 1152525"/>
                <a:gd name="connsiteY174" fmla="*/ 765810 h 1246822"/>
                <a:gd name="connsiteX175" fmla="*/ 200025 w 1152525"/>
                <a:gd name="connsiteY175" fmla="*/ 748665 h 1246822"/>
                <a:gd name="connsiteX176" fmla="*/ 184785 w 1152525"/>
                <a:gd name="connsiteY176" fmla="*/ 730567 h 1246822"/>
                <a:gd name="connsiteX177" fmla="*/ 182880 w 1152525"/>
                <a:gd name="connsiteY177" fmla="*/ 724852 h 1246822"/>
                <a:gd name="connsiteX178" fmla="*/ 182880 w 1152525"/>
                <a:gd name="connsiteY178" fmla="*/ 719138 h 1246822"/>
                <a:gd name="connsiteX179" fmla="*/ 184785 w 1152525"/>
                <a:gd name="connsiteY179" fmla="*/ 715327 h 1246822"/>
                <a:gd name="connsiteX180" fmla="*/ 184785 w 1152525"/>
                <a:gd name="connsiteY180" fmla="*/ 709613 h 1246822"/>
                <a:gd name="connsiteX181" fmla="*/ 182880 w 1152525"/>
                <a:gd name="connsiteY181" fmla="*/ 706755 h 1246822"/>
                <a:gd name="connsiteX182" fmla="*/ 180023 w 1152525"/>
                <a:gd name="connsiteY182" fmla="*/ 703897 h 1246822"/>
                <a:gd name="connsiteX183" fmla="*/ 168593 w 1152525"/>
                <a:gd name="connsiteY183" fmla="*/ 699135 h 1246822"/>
                <a:gd name="connsiteX184" fmla="*/ 164782 w 1152525"/>
                <a:gd name="connsiteY184" fmla="*/ 695325 h 1246822"/>
                <a:gd name="connsiteX185" fmla="*/ 162878 w 1152525"/>
                <a:gd name="connsiteY185" fmla="*/ 691515 h 1246822"/>
                <a:gd name="connsiteX186" fmla="*/ 160973 w 1152525"/>
                <a:gd name="connsiteY186" fmla="*/ 688657 h 1246822"/>
                <a:gd name="connsiteX187" fmla="*/ 153353 w 1152525"/>
                <a:gd name="connsiteY187" fmla="*/ 650557 h 1246822"/>
                <a:gd name="connsiteX188" fmla="*/ 152400 w 1152525"/>
                <a:gd name="connsiteY188" fmla="*/ 638175 h 1246822"/>
                <a:gd name="connsiteX189" fmla="*/ 151448 w 1152525"/>
                <a:gd name="connsiteY189" fmla="*/ 603885 h 1246822"/>
                <a:gd name="connsiteX190" fmla="*/ 151448 w 1152525"/>
                <a:gd name="connsiteY190" fmla="*/ 599122 h 1246822"/>
                <a:gd name="connsiteX191" fmla="*/ 152400 w 1152525"/>
                <a:gd name="connsiteY191" fmla="*/ 594360 h 1246822"/>
                <a:gd name="connsiteX192" fmla="*/ 153353 w 1152525"/>
                <a:gd name="connsiteY192" fmla="*/ 590550 h 1246822"/>
                <a:gd name="connsiteX193" fmla="*/ 158115 w 1152525"/>
                <a:gd name="connsiteY193" fmla="*/ 579120 h 1246822"/>
                <a:gd name="connsiteX194" fmla="*/ 160973 w 1152525"/>
                <a:gd name="connsiteY194" fmla="*/ 568642 h 1246822"/>
                <a:gd name="connsiteX195" fmla="*/ 161925 w 1152525"/>
                <a:gd name="connsiteY195" fmla="*/ 559117 h 1246822"/>
                <a:gd name="connsiteX196" fmla="*/ 160973 w 1152525"/>
                <a:gd name="connsiteY196" fmla="*/ 551497 h 1246822"/>
                <a:gd name="connsiteX197" fmla="*/ 158115 w 1152525"/>
                <a:gd name="connsiteY197" fmla="*/ 544830 h 1246822"/>
                <a:gd name="connsiteX198" fmla="*/ 154305 w 1152525"/>
                <a:gd name="connsiteY198" fmla="*/ 535305 h 1246822"/>
                <a:gd name="connsiteX199" fmla="*/ 151448 w 1152525"/>
                <a:gd name="connsiteY199" fmla="*/ 531495 h 1246822"/>
                <a:gd name="connsiteX200" fmla="*/ 148590 w 1152525"/>
                <a:gd name="connsiteY200" fmla="*/ 528638 h 1246822"/>
                <a:gd name="connsiteX201" fmla="*/ 144780 w 1152525"/>
                <a:gd name="connsiteY201" fmla="*/ 529590 h 1246822"/>
                <a:gd name="connsiteX202" fmla="*/ 130493 w 1152525"/>
                <a:gd name="connsiteY202" fmla="*/ 532447 h 1246822"/>
                <a:gd name="connsiteX203" fmla="*/ 118110 w 1152525"/>
                <a:gd name="connsiteY203" fmla="*/ 533400 h 1246822"/>
                <a:gd name="connsiteX204" fmla="*/ 108585 w 1152525"/>
                <a:gd name="connsiteY204" fmla="*/ 531495 h 1246822"/>
                <a:gd name="connsiteX205" fmla="*/ 100013 w 1152525"/>
                <a:gd name="connsiteY205" fmla="*/ 529590 h 1246822"/>
                <a:gd name="connsiteX206" fmla="*/ 77153 w 1152525"/>
                <a:gd name="connsiteY206" fmla="*/ 522922 h 1246822"/>
                <a:gd name="connsiteX207" fmla="*/ 7620 w 1152525"/>
                <a:gd name="connsiteY207" fmla="*/ 520065 h 1246822"/>
                <a:gd name="connsiteX208" fmla="*/ 2857 w 1152525"/>
                <a:gd name="connsiteY208" fmla="*/ 516255 h 1246822"/>
                <a:gd name="connsiteX209" fmla="*/ 87630 w 1152525"/>
                <a:gd name="connsiteY209" fmla="*/ 351472 h 1246822"/>
                <a:gd name="connsiteX210" fmla="*/ 102870 w 1152525"/>
                <a:gd name="connsiteY210" fmla="*/ 312420 h 1246822"/>
                <a:gd name="connsiteX211" fmla="*/ 90488 w 1152525"/>
                <a:gd name="connsiteY211" fmla="*/ 290513 h 1246822"/>
                <a:gd name="connsiteX212" fmla="*/ 85725 w 1152525"/>
                <a:gd name="connsiteY212" fmla="*/ 278130 h 1246822"/>
                <a:gd name="connsiteX213" fmla="*/ 84773 w 1152525"/>
                <a:gd name="connsiteY213" fmla="*/ 274320 h 1246822"/>
                <a:gd name="connsiteX214" fmla="*/ 84773 w 1152525"/>
                <a:gd name="connsiteY214" fmla="*/ 261938 h 1246822"/>
                <a:gd name="connsiteX215" fmla="*/ 86678 w 1152525"/>
                <a:gd name="connsiteY215" fmla="*/ 248602 h 1246822"/>
                <a:gd name="connsiteX216" fmla="*/ 86678 w 1152525"/>
                <a:gd name="connsiteY216" fmla="*/ 241935 h 1246822"/>
                <a:gd name="connsiteX217" fmla="*/ 86678 w 1152525"/>
                <a:gd name="connsiteY217" fmla="*/ 236220 h 1246822"/>
                <a:gd name="connsiteX218" fmla="*/ 84773 w 1152525"/>
                <a:gd name="connsiteY218" fmla="*/ 233363 h 1246822"/>
                <a:gd name="connsiteX219" fmla="*/ 82868 w 1152525"/>
                <a:gd name="connsiteY219" fmla="*/ 230505 h 1246822"/>
                <a:gd name="connsiteX220" fmla="*/ 80010 w 1152525"/>
                <a:gd name="connsiteY220" fmla="*/ 227647 h 1246822"/>
                <a:gd name="connsiteX221" fmla="*/ 30480 w 1152525"/>
                <a:gd name="connsiteY221" fmla="*/ 214313 h 1246822"/>
                <a:gd name="connsiteX222" fmla="*/ 22860 w 1152525"/>
                <a:gd name="connsiteY222" fmla="*/ 209550 h 1246822"/>
                <a:gd name="connsiteX223" fmla="*/ 19050 w 1152525"/>
                <a:gd name="connsiteY223" fmla="*/ 207645 h 1246822"/>
                <a:gd name="connsiteX224" fmla="*/ 14288 w 1152525"/>
                <a:gd name="connsiteY224" fmla="*/ 201930 h 1246822"/>
                <a:gd name="connsiteX225" fmla="*/ 11430 w 1152525"/>
                <a:gd name="connsiteY225" fmla="*/ 195263 h 1246822"/>
                <a:gd name="connsiteX226" fmla="*/ 9525 w 1152525"/>
                <a:gd name="connsiteY226" fmla="*/ 192405 h 1246822"/>
                <a:gd name="connsiteX227" fmla="*/ 8573 w 1152525"/>
                <a:gd name="connsiteY227" fmla="*/ 188595 h 1246822"/>
                <a:gd name="connsiteX228" fmla="*/ 0 w 1152525"/>
                <a:gd name="connsiteY228" fmla="*/ 85725 h 1246822"/>
                <a:gd name="connsiteX229" fmla="*/ 6668 w 1152525"/>
                <a:gd name="connsiteY229" fmla="*/ 77152 h 1246822"/>
                <a:gd name="connsiteX230" fmla="*/ 11430 w 1152525"/>
                <a:gd name="connsiteY230" fmla="*/ 65722 h 1246822"/>
                <a:gd name="connsiteX231" fmla="*/ 79057 w 1152525"/>
                <a:gd name="connsiteY231" fmla="*/ 38100 h 1246822"/>
                <a:gd name="connsiteX232" fmla="*/ 79057 w 1152525"/>
                <a:gd name="connsiteY232" fmla="*/ 35242 h 1246822"/>
                <a:gd name="connsiteX233" fmla="*/ 110490 w 1152525"/>
                <a:gd name="connsiteY233" fmla="*/ 43815 h 1246822"/>
                <a:gd name="connsiteX234" fmla="*/ 175260 w 1152525"/>
                <a:gd name="connsiteY234" fmla="*/ 40005 h 1246822"/>
                <a:gd name="connsiteX235" fmla="*/ 229553 w 1152525"/>
                <a:gd name="connsiteY235" fmla="*/ 36195 h 1246822"/>
                <a:gd name="connsiteX236" fmla="*/ 368618 w 1152525"/>
                <a:gd name="connsiteY236" fmla="*/ 27622 h 1246822"/>
                <a:gd name="connsiteX237" fmla="*/ 440055 w 1152525"/>
                <a:gd name="connsiteY237" fmla="*/ 23813 h 1246822"/>
                <a:gd name="connsiteX238" fmla="*/ 556260 w 1152525"/>
                <a:gd name="connsiteY238" fmla="*/ 16192 h 1246822"/>
                <a:gd name="connsiteX239" fmla="*/ 626745 w 1152525"/>
                <a:gd name="connsiteY239" fmla="*/ 12382 h 1246822"/>
                <a:gd name="connsiteX240" fmla="*/ 640080 w 1152525"/>
                <a:gd name="connsiteY240" fmla="*/ 16192 h 1246822"/>
                <a:gd name="connsiteX241" fmla="*/ 662940 w 1152525"/>
                <a:gd name="connsiteY241" fmla="*/ 28575 h 1246822"/>
                <a:gd name="connsiteX242" fmla="*/ 675323 w 1152525"/>
                <a:gd name="connsiteY242" fmla="*/ 32385 h 1246822"/>
                <a:gd name="connsiteX243" fmla="*/ 685800 w 1152525"/>
                <a:gd name="connsiteY243" fmla="*/ 30480 h 1246822"/>
                <a:gd name="connsiteX244" fmla="*/ 701993 w 1152525"/>
                <a:gd name="connsiteY244" fmla="*/ 20002 h 1246822"/>
                <a:gd name="connsiteX245" fmla="*/ 718185 w 1152525"/>
                <a:gd name="connsiteY245" fmla="*/ 9525 h 1246822"/>
                <a:gd name="connsiteX246" fmla="*/ 731520 w 1152525"/>
                <a:gd name="connsiteY246" fmla="*/ 0 h 1246822"/>
                <a:gd name="connsiteX247" fmla="*/ 735330 w 1152525"/>
                <a:gd name="connsiteY247" fmla="*/ 11430 h 1246822"/>
                <a:gd name="connsiteX248" fmla="*/ 738188 w 1152525"/>
                <a:gd name="connsiteY248" fmla="*/ 20955 h 1246822"/>
                <a:gd name="connsiteX249" fmla="*/ 740093 w 1152525"/>
                <a:gd name="connsiteY249" fmla="*/ 22860 h 1246822"/>
                <a:gd name="connsiteX250" fmla="*/ 743903 w 1152525"/>
                <a:gd name="connsiteY250" fmla="*/ 30480 h 1246822"/>
                <a:gd name="connsiteX251" fmla="*/ 756285 w 1152525"/>
                <a:gd name="connsiteY251" fmla="*/ 46672 h 1246822"/>
                <a:gd name="connsiteX252" fmla="*/ 768668 w 1152525"/>
                <a:gd name="connsiteY252" fmla="*/ 62865 h 1246822"/>
                <a:gd name="connsiteX253" fmla="*/ 774382 w 1152525"/>
                <a:gd name="connsiteY253" fmla="*/ 76200 h 1246822"/>
                <a:gd name="connsiteX254" fmla="*/ 776288 w 1152525"/>
                <a:gd name="connsiteY254" fmla="*/ 90488 h 1246822"/>
                <a:gd name="connsiteX255" fmla="*/ 778193 w 1152525"/>
                <a:gd name="connsiteY255" fmla="*/ 103822 h 1246822"/>
                <a:gd name="connsiteX256" fmla="*/ 782003 w 1152525"/>
                <a:gd name="connsiteY256" fmla="*/ 110490 h 1246822"/>
                <a:gd name="connsiteX257" fmla="*/ 785813 w 1152525"/>
                <a:gd name="connsiteY257" fmla="*/ 116205 h 1246822"/>
                <a:gd name="connsiteX258" fmla="*/ 792480 w 1152525"/>
                <a:gd name="connsiteY258" fmla="*/ 110490 h 1246822"/>
                <a:gd name="connsiteX259" fmla="*/ 799148 w 1152525"/>
                <a:gd name="connsiteY259" fmla="*/ 107632 h 1246822"/>
                <a:gd name="connsiteX260" fmla="*/ 805815 w 1152525"/>
                <a:gd name="connsiteY260" fmla="*/ 108585 h 1246822"/>
                <a:gd name="connsiteX261" fmla="*/ 812482 w 1152525"/>
                <a:gd name="connsiteY261" fmla="*/ 116205 h 1246822"/>
                <a:gd name="connsiteX262" fmla="*/ 820103 w 1152525"/>
                <a:gd name="connsiteY262" fmla="*/ 100013 h 1246822"/>
                <a:gd name="connsiteX263" fmla="*/ 831532 w 1152525"/>
                <a:gd name="connsiteY263" fmla="*/ 99060 h 1246822"/>
                <a:gd name="connsiteX264" fmla="*/ 833438 w 1152525"/>
                <a:gd name="connsiteY264" fmla="*/ 114300 h 1246822"/>
                <a:gd name="connsiteX265" fmla="*/ 833438 w 1152525"/>
                <a:gd name="connsiteY265" fmla="*/ 116205 h 1246822"/>
                <a:gd name="connsiteX266" fmla="*/ 832485 w 1152525"/>
                <a:gd name="connsiteY266" fmla="*/ 122872 h 1246822"/>
                <a:gd name="connsiteX267" fmla="*/ 838200 w 1152525"/>
                <a:gd name="connsiteY267" fmla="*/ 124777 h 1246822"/>
                <a:gd name="connsiteX268" fmla="*/ 839153 w 1152525"/>
                <a:gd name="connsiteY268" fmla="*/ 125730 h 1246822"/>
                <a:gd name="connsiteX269" fmla="*/ 826770 w 1152525"/>
                <a:gd name="connsiteY269" fmla="*/ 135255 h 1246822"/>
                <a:gd name="connsiteX270" fmla="*/ 822007 w 1152525"/>
                <a:gd name="connsiteY270" fmla="*/ 138113 h 1246822"/>
                <a:gd name="connsiteX271" fmla="*/ 826770 w 1152525"/>
                <a:gd name="connsiteY271" fmla="*/ 140017 h 1246822"/>
                <a:gd name="connsiteX272" fmla="*/ 828675 w 1152525"/>
                <a:gd name="connsiteY272" fmla="*/ 143827 h 1246822"/>
                <a:gd name="connsiteX273" fmla="*/ 833438 w 1152525"/>
                <a:gd name="connsiteY273" fmla="*/ 152400 h 1246822"/>
                <a:gd name="connsiteX274" fmla="*/ 833438 w 1152525"/>
                <a:gd name="connsiteY274" fmla="*/ 173355 h 1246822"/>
                <a:gd name="connsiteX275" fmla="*/ 830580 w 1152525"/>
                <a:gd name="connsiteY275" fmla="*/ 185738 h 1246822"/>
                <a:gd name="connsiteX276" fmla="*/ 827723 w 1152525"/>
                <a:gd name="connsiteY276" fmla="*/ 198120 h 1246822"/>
                <a:gd name="connsiteX277" fmla="*/ 823913 w 1152525"/>
                <a:gd name="connsiteY277" fmla="*/ 209550 h 1246822"/>
                <a:gd name="connsiteX278" fmla="*/ 820103 w 1152525"/>
                <a:gd name="connsiteY278" fmla="*/ 221932 h 1246822"/>
                <a:gd name="connsiteX279" fmla="*/ 811530 w 1152525"/>
                <a:gd name="connsiteY279" fmla="*/ 240982 h 1246822"/>
                <a:gd name="connsiteX280" fmla="*/ 804863 w 1152525"/>
                <a:gd name="connsiteY280" fmla="*/ 250507 h 1246822"/>
                <a:gd name="connsiteX281" fmla="*/ 797243 w 1152525"/>
                <a:gd name="connsiteY281" fmla="*/ 260032 h 1246822"/>
                <a:gd name="connsiteX282" fmla="*/ 787718 w 1152525"/>
                <a:gd name="connsiteY282" fmla="*/ 266700 h 1246822"/>
                <a:gd name="connsiteX283" fmla="*/ 768668 w 1152525"/>
                <a:gd name="connsiteY283" fmla="*/ 276225 h 1246822"/>
                <a:gd name="connsiteX284" fmla="*/ 762953 w 1152525"/>
                <a:gd name="connsiteY284" fmla="*/ 280035 h 1246822"/>
                <a:gd name="connsiteX285" fmla="*/ 762000 w 1152525"/>
                <a:gd name="connsiteY285" fmla="*/ 285750 h 1246822"/>
                <a:gd name="connsiteX286" fmla="*/ 764857 w 1152525"/>
                <a:gd name="connsiteY286" fmla="*/ 288607 h 1246822"/>
                <a:gd name="connsiteX287" fmla="*/ 786765 w 1152525"/>
                <a:gd name="connsiteY287" fmla="*/ 293370 h 1246822"/>
                <a:gd name="connsiteX288" fmla="*/ 803910 w 1152525"/>
                <a:gd name="connsiteY288" fmla="*/ 302895 h 1246822"/>
                <a:gd name="connsiteX289" fmla="*/ 854393 w 1152525"/>
                <a:gd name="connsiteY289" fmla="*/ 353377 h 1246822"/>
                <a:gd name="connsiteX290" fmla="*/ 873443 w 1152525"/>
                <a:gd name="connsiteY290" fmla="*/ 367665 h 1246822"/>
                <a:gd name="connsiteX291" fmla="*/ 891540 w 1152525"/>
                <a:gd name="connsiteY291" fmla="*/ 382905 h 1246822"/>
                <a:gd name="connsiteX292" fmla="*/ 914400 w 1152525"/>
                <a:gd name="connsiteY292" fmla="*/ 394335 h 124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1152525" h="1246822">
                  <a:moveTo>
                    <a:pt x="914400" y="394335"/>
                  </a:moveTo>
                  <a:lnTo>
                    <a:pt x="912495" y="423863"/>
                  </a:lnTo>
                  <a:lnTo>
                    <a:pt x="905828" y="431482"/>
                  </a:lnTo>
                  <a:lnTo>
                    <a:pt x="875348" y="437197"/>
                  </a:lnTo>
                  <a:lnTo>
                    <a:pt x="867728" y="438150"/>
                  </a:lnTo>
                  <a:lnTo>
                    <a:pt x="864870" y="440055"/>
                  </a:lnTo>
                  <a:lnTo>
                    <a:pt x="862013" y="441960"/>
                  </a:lnTo>
                  <a:lnTo>
                    <a:pt x="861060" y="445770"/>
                  </a:lnTo>
                  <a:lnTo>
                    <a:pt x="860107" y="462915"/>
                  </a:lnTo>
                  <a:lnTo>
                    <a:pt x="856298" y="490538"/>
                  </a:lnTo>
                  <a:lnTo>
                    <a:pt x="858203" y="494347"/>
                  </a:lnTo>
                  <a:lnTo>
                    <a:pt x="861060" y="497205"/>
                  </a:lnTo>
                  <a:lnTo>
                    <a:pt x="869632" y="495300"/>
                  </a:lnTo>
                  <a:lnTo>
                    <a:pt x="880110" y="492442"/>
                  </a:lnTo>
                  <a:lnTo>
                    <a:pt x="884873" y="492442"/>
                  </a:lnTo>
                  <a:lnTo>
                    <a:pt x="886778" y="501015"/>
                  </a:lnTo>
                  <a:lnTo>
                    <a:pt x="821055" y="651510"/>
                  </a:lnTo>
                  <a:lnTo>
                    <a:pt x="819150" y="661988"/>
                  </a:lnTo>
                  <a:lnTo>
                    <a:pt x="817245" y="673417"/>
                  </a:lnTo>
                  <a:lnTo>
                    <a:pt x="820103" y="693420"/>
                  </a:lnTo>
                  <a:lnTo>
                    <a:pt x="822007" y="699135"/>
                  </a:lnTo>
                  <a:lnTo>
                    <a:pt x="824865" y="704850"/>
                  </a:lnTo>
                  <a:lnTo>
                    <a:pt x="827723" y="706755"/>
                  </a:lnTo>
                  <a:lnTo>
                    <a:pt x="842963" y="709613"/>
                  </a:lnTo>
                  <a:lnTo>
                    <a:pt x="968693" y="712470"/>
                  </a:lnTo>
                  <a:lnTo>
                    <a:pt x="1134428" y="671513"/>
                  </a:lnTo>
                  <a:lnTo>
                    <a:pt x="1136332" y="671513"/>
                  </a:lnTo>
                  <a:lnTo>
                    <a:pt x="1137285" y="672465"/>
                  </a:lnTo>
                  <a:lnTo>
                    <a:pt x="1134428" y="678180"/>
                  </a:lnTo>
                  <a:lnTo>
                    <a:pt x="1131570" y="681990"/>
                  </a:lnTo>
                  <a:lnTo>
                    <a:pt x="1129665" y="685800"/>
                  </a:lnTo>
                  <a:lnTo>
                    <a:pt x="1126807" y="690563"/>
                  </a:lnTo>
                  <a:lnTo>
                    <a:pt x="1119188" y="718185"/>
                  </a:lnTo>
                  <a:lnTo>
                    <a:pt x="1117282" y="722947"/>
                  </a:lnTo>
                  <a:lnTo>
                    <a:pt x="1115378" y="729615"/>
                  </a:lnTo>
                  <a:lnTo>
                    <a:pt x="1122045" y="741997"/>
                  </a:lnTo>
                  <a:lnTo>
                    <a:pt x="1122045" y="742950"/>
                  </a:lnTo>
                  <a:lnTo>
                    <a:pt x="1100138" y="748665"/>
                  </a:lnTo>
                  <a:lnTo>
                    <a:pt x="1088707" y="757238"/>
                  </a:lnTo>
                  <a:lnTo>
                    <a:pt x="1102995" y="772477"/>
                  </a:lnTo>
                  <a:lnTo>
                    <a:pt x="1127760" y="788670"/>
                  </a:lnTo>
                  <a:lnTo>
                    <a:pt x="1146810" y="796290"/>
                  </a:lnTo>
                  <a:lnTo>
                    <a:pt x="1152525" y="795338"/>
                  </a:lnTo>
                  <a:lnTo>
                    <a:pt x="1128713" y="826770"/>
                  </a:lnTo>
                  <a:lnTo>
                    <a:pt x="1120140" y="842010"/>
                  </a:lnTo>
                  <a:lnTo>
                    <a:pt x="1117282" y="849630"/>
                  </a:lnTo>
                  <a:lnTo>
                    <a:pt x="1117282" y="855345"/>
                  </a:lnTo>
                  <a:lnTo>
                    <a:pt x="1117282" y="860107"/>
                  </a:lnTo>
                  <a:lnTo>
                    <a:pt x="1118235" y="863917"/>
                  </a:lnTo>
                  <a:lnTo>
                    <a:pt x="1120140" y="870585"/>
                  </a:lnTo>
                  <a:lnTo>
                    <a:pt x="1123950" y="878205"/>
                  </a:lnTo>
                  <a:lnTo>
                    <a:pt x="1127760" y="891540"/>
                  </a:lnTo>
                  <a:lnTo>
                    <a:pt x="1129665" y="898207"/>
                  </a:lnTo>
                  <a:lnTo>
                    <a:pt x="1130618" y="902017"/>
                  </a:lnTo>
                  <a:lnTo>
                    <a:pt x="1130618" y="908685"/>
                  </a:lnTo>
                  <a:lnTo>
                    <a:pt x="1129665" y="932497"/>
                  </a:lnTo>
                  <a:lnTo>
                    <a:pt x="1127760" y="936307"/>
                  </a:lnTo>
                  <a:lnTo>
                    <a:pt x="1124903" y="936307"/>
                  </a:lnTo>
                  <a:lnTo>
                    <a:pt x="1123950" y="933450"/>
                  </a:lnTo>
                  <a:lnTo>
                    <a:pt x="1121093" y="930592"/>
                  </a:lnTo>
                  <a:lnTo>
                    <a:pt x="1118235" y="929640"/>
                  </a:lnTo>
                  <a:lnTo>
                    <a:pt x="1115378" y="928688"/>
                  </a:lnTo>
                  <a:lnTo>
                    <a:pt x="1110615" y="931545"/>
                  </a:lnTo>
                  <a:lnTo>
                    <a:pt x="1109663" y="934402"/>
                  </a:lnTo>
                  <a:lnTo>
                    <a:pt x="1111568" y="937260"/>
                  </a:lnTo>
                  <a:lnTo>
                    <a:pt x="1113473" y="940117"/>
                  </a:lnTo>
                  <a:lnTo>
                    <a:pt x="1123950" y="945832"/>
                  </a:lnTo>
                  <a:lnTo>
                    <a:pt x="1126807" y="948690"/>
                  </a:lnTo>
                  <a:lnTo>
                    <a:pt x="1127760" y="951547"/>
                  </a:lnTo>
                  <a:lnTo>
                    <a:pt x="1126807" y="955357"/>
                  </a:lnTo>
                  <a:lnTo>
                    <a:pt x="1125855" y="960120"/>
                  </a:lnTo>
                  <a:lnTo>
                    <a:pt x="1122998" y="966788"/>
                  </a:lnTo>
                  <a:lnTo>
                    <a:pt x="1122045" y="978217"/>
                  </a:lnTo>
                  <a:lnTo>
                    <a:pt x="1121093" y="984885"/>
                  </a:lnTo>
                  <a:lnTo>
                    <a:pt x="1119188" y="984885"/>
                  </a:lnTo>
                  <a:lnTo>
                    <a:pt x="1113473" y="983932"/>
                  </a:lnTo>
                  <a:lnTo>
                    <a:pt x="1107757" y="1000125"/>
                  </a:lnTo>
                  <a:lnTo>
                    <a:pt x="1102043" y="1116330"/>
                  </a:lnTo>
                  <a:lnTo>
                    <a:pt x="1099185" y="1133475"/>
                  </a:lnTo>
                  <a:lnTo>
                    <a:pt x="1091565" y="1147763"/>
                  </a:lnTo>
                  <a:lnTo>
                    <a:pt x="1078230" y="1161098"/>
                  </a:lnTo>
                  <a:lnTo>
                    <a:pt x="1054418" y="1176338"/>
                  </a:lnTo>
                  <a:lnTo>
                    <a:pt x="1046798" y="1186815"/>
                  </a:lnTo>
                  <a:lnTo>
                    <a:pt x="1053465" y="1201102"/>
                  </a:lnTo>
                  <a:lnTo>
                    <a:pt x="1042035" y="1205865"/>
                  </a:lnTo>
                  <a:lnTo>
                    <a:pt x="1007745" y="1215390"/>
                  </a:lnTo>
                  <a:lnTo>
                    <a:pt x="981075" y="1217295"/>
                  </a:lnTo>
                  <a:lnTo>
                    <a:pt x="953453" y="1215390"/>
                  </a:lnTo>
                  <a:lnTo>
                    <a:pt x="908685" y="1199198"/>
                  </a:lnTo>
                  <a:lnTo>
                    <a:pt x="825818" y="1197292"/>
                  </a:lnTo>
                  <a:lnTo>
                    <a:pt x="636270" y="1147763"/>
                  </a:lnTo>
                  <a:lnTo>
                    <a:pt x="610553" y="1146810"/>
                  </a:lnTo>
                  <a:lnTo>
                    <a:pt x="589598" y="1153477"/>
                  </a:lnTo>
                  <a:lnTo>
                    <a:pt x="538163" y="1190625"/>
                  </a:lnTo>
                  <a:lnTo>
                    <a:pt x="494348" y="1197292"/>
                  </a:lnTo>
                  <a:lnTo>
                    <a:pt x="482918" y="1208723"/>
                  </a:lnTo>
                  <a:lnTo>
                    <a:pt x="486728" y="1240155"/>
                  </a:lnTo>
                  <a:lnTo>
                    <a:pt x="484823" y="1243013"/>
                  </a:lnTo>
                  <a:lnTo>
                    <a:pt x="482918" y="1244917"/>
                  </a:lnTo>
                  <a:lnTo>
                    <a:pt x="480060" y="1245870"/>
                  </a:lnTo>
                  <a:lnTo>
                    <a:pt x="477203" y="1246823"/>
                  </a:lnTo>
                  <a:lnTo>
                    <a:pt x="462915" y="1244917"/>
                  </a:lnTo>
                  <a:lnTo>
                    <a:pt x="454343" y="1245870"/>
                  </a:lnTo>
                  <a:lnTo>
                    <a:pt x="412432" y="1208723"/>
                  </a:lnTo>
                  <a:lnTo>
                    <a:pt x="389573" y="1188720"/>
                  </a:lnTo>
                  <a:lnTo>
                    <a:pt x="381953" y="1179195"/>
                  </a:lnTo>
                  <a:lnTo>
                    <a:pt x="376238" y="1166813"/>
                  </a:lnTo>
                  <a:lnTo>
                    <a:pt x="377190" y="1117282"/>
                  </a:lnTo>
                  <a:lnTo>
                    <a:pt x="379095" y="1111567"/>
                  </a:lnTo>
                  <a:lnTo>
                    <a:pt x="382905" y="1104900"/>
                  </a:lnTo>
                  <a:lnTo>
                    <a:pt x="389573" y="1102995"/>
                  </a:lnTo>
                  <a:lnTo>
                    <a:pt x="406718" y="1102995"/>
                  </a:lnTo>
                  <a:lnTo>
                    <a:pt x="411480" y="1102042"/>
                  </a:lnTo>
                  <a:lnTo>
                    <a:pt x="416243" y="1100138"/>
                  </a:lnTo>
                  <a:lnTo>
                    <a:pt x="419100" y="1096327"/>
                  </a:lnTo>
                  <a:lnTo>
                    <a:pt x="420053" y="1092517"/>
                  </a:lnTo>
                  <a:lnTo>
                    <a:pt x="420053" y="1083945"/>
                  </a:lnTo>
                  <a:lnTo>
                    <a:pt x="420053" y="1079182"/>
                  </a:lnTo>
                  <a:lnTo>
                    <a:pt x="419100" y="1072515"/>
                  </a:lnTo>
                  <a:lnTo>
                    <a:pt x="418148" y="1068705"/>
                  </a:lnTo>
                  <a:lnTo>
                    <a:pt x="417195" y="1063942"/>
                  </a:lnTo>
                  <a:lnTo>
                    <a:pt x="417195" y="1057275"/>
                  </a:lnTo>
                  <a:lnTo>
                    <a:pt x="417195" y="1046797"/>
                  </a:lnTo>
                  <a:lnTo>
                    <a:pt x="419100" y="1042035"/>
                  </a:lnTo>
                  <a:lnTo>
                    <a:pt x="420053" y="1038225"/>
                  </a:lnTo>
                  <a:lnTo>
                    <a:pt x="423863" y="1034415"/>
                  </a:lnTo>
                  <a:lnTo>
                    <a:pt x="432435" y="1027747"/>
                  </a:lnTo>
                  <a:lnTo>
                    <a:pt x="450532" y="1018222"/>
                  </a:lnTo>
                  <a:lnTo>
                    <a:pt x="461963" y="1014413"/>
                  </a:lnTo>
                  <a:lnTo>
                    <a:pt x="477203" y="1010602"/>
                  </a:lnTo>
                  <a:lnTo>
                    <a:pt x="481013" y="1010602"/>
                  </a:lnTo>
                  <a:lnTo>
                    <a:pt x="489585" y="1008697"/>
                  </a:lnTo>
                  <a:lnTo>
                    <a:pt x="491490" y="1002982"/>
                  </a:lnTo>
                  <a:lnTo>
                    <a:pt x="477203" y="935355"/>
                  </a:lnTo>
                  <a:lnTo>
                    <a:pt x="467678" y="920115"/>
                  </a:lnTo>
                  <a:lnTo>
                    <a:pt x="371475" y="902017"/>
                  </a:lnTo>
                  <a:lnTo>
                    <a:pt x="359093" y="901065"/>
                  </a:lnTo>
                  <a:lnTo>
                    <a:pt x="353378" y="902970"/>
                  </a:lnTo>
                  <a:lnTo>
                    <a:pt x="348615" y="902017"/>
                  </a:lnTo>
                  <a:lnTo>
                    <a:pt x="344805" y="900113"/>
                  </a:lnTo>
                  <a:lnTo>
                    <a:pt x="335280" y="894397"/>
                  </a:lnTo>
                  <a:lnTo>
                    <a:pt x="331470" y="894397"/>
                  </a:lnTo>
                  <a:lnTo>
                    <a:pt x="327660" y="895350"/>
                  </a:lnTo>
                  <a:lnTo>
                    <a:pt x="319088" y="896302"/>
                  </a:lnTo>
                  <a:lnTo>
                    <a:pt x="312420" y="895350"/>
                  </a:lnTo>
                  <a:lnTo>
                    <a:pt x="268605" y="882967"/>
                  </a:lnTo>
                  <a:lnTo>
                    <a:pt x="261938" y="872490"/>
                  </a:lnTo>
                  <a:lnTo>
                    <a:pt x="260032" y="873442"/>
                  </a:lnTo>
                  <a:lnTo>
                    <a:pt x="257175" y="873442"/>
                  </a:lnTo>
                  <a:lnTo>
                    <a:pt x="249555" y="876300"/>
                  </a:lnTo>
                  <a:lnTo>
                    <a:pt x="230505" y="855345"/>
                  </a:lnTo>
                  <a:lnTo>
                    <a:pt x="229553" y="851535"/>
                  </a:lnTo>
                  <a:lnTo>
                    <a:pt x="229553" y="844867"/>
                  </a:lnTo>
                  <a:lnTo>
                    <a:pt x="231457" y="840105"/>
                  </a:lnTo>
                  <a:lnTo>
                    <a:pt x="230505" y="830580"/>
                  </a:lnTo>
                  <a:lnTo>
                    <a:pt x="227648" y="825817"/>
                  </a:lnTo>
                  <a:lnTo>
                    <a:pt x="223838" y="822960"/>
                  </a:lnTo>
                  <a:lnTo>
                    <a:pt x="220028" y="822960"/>
                  </a:lnTo>
                  <a:lnTo>
                    <a:pt x="216218" y="822960"/>
                  </a:lnTo>
                  <a:lnTo>
                    <a:pt x="213360" y="823913"/>
                  </a:lnTo>
                  <a:lnTo>
                    <a:pt x="202882" y="828675"/>
                  </a:lnTo>
                  <a:lnTo>
                    <a:pt x="200025" y="829627"/>
                  </a:lnTo>
                  <a:lnTo>
                    <a:pt x="195263" y="830580"/>
                  </a:lnTo>
                  <a:lnTo>
                    <a:pt x="190500" y="830580"/>
                  </a:lnTo>
                  <a:lnTo>
                    <a:pt x="183832" y="828675"/>
                  </a:lnTo>
                  <a:lnTo>
                    <a:pt x="181928" y="825817"/>
                  </a:lnTo>
                  <a:lnTo>
                    <a:pt x="180023" y="822007"/>
                  </a:lnTo>
                  <a:lnTo>
                    <a:pt x="177165" y="789622"/>
                  </a:lnTo>
                  <a:lnTo>
                    <a:pt x="178118" y="785813"/>
                  </a:lnTo>
                  <a:lnTo>
                    <a:pt x="179070" y="782002"/>
                  </a:lnTo>
                  <a:lnTo>
                    <a:pt x="181928" y="780097"/>
                  </a:lnTo>
                  <a:lnTo>
                    <a:pt x="192405" y="777240"/>
                  </a:lnTo>
                  <a:lnTo>
                    <a:pt x="195263" y="774382"/>
                  </a:lnTo>
                  <a:lnTo>
                    <a:pt x="197168" y="772477"/>
                  </a:lnTo>
                  <a:lnTo>
                    <a:pt x="199073" y="765810"/>
                  </a:lnTo>
                  <a:lnTo>
                    <a:pt x="200025" y="748665"/>
                  </a:lnTo>
                  <a:lnTo>
                    <a:pt x="184785" y="730567"/>
                  </a:lnTo>
                  <a:lnTo>
                    <a:pt x="182880" y="724852"/>
                  </a:lnTo>
                  <a:lnTo>
                    <a:pt x="182880" y="719138"/>
                  </a:lnTo>
                  <a:lnTo>
                    <a:pt x="184785" y="715327"/>
                  </a:lnTo>
                  <a:lnTo>
                    <a:pt x="184785" y="709613"/>
                  </a:lnTo>
                  <a:lnTo>
                    <a:pt x="182880" y="706755"/>
                  </a:lnTo>
                  <a:lnTo>
                    <a:pt x="180023" y="703897"/>
                  </a:lnTo>
                  <a:lnTo>
                    <a:pt x="168593" y="699135"/>
                  </a:lnTo>
                  <a:lnTo>
                    <a:pt x="164782" y="695325"/>
                  </a:lnTo>
                  <a:lnTo>
                    <a:pt x="162878" y="691515"/>
                  </a:lnTo>
                  <a:lnTo>
                    <a:pt x="160973" y="688657"/>
                  </a:lnTo>
                  <a:lnTo>
                    <a:pt x="153353" y="650557"/>
                  </a:lnTo>
                  <a:lnTo>
                    <a:pt x="152400" y="638175"/>
                  </a:lnTo>
                  <a:lnTo>
                    <a:pt x="151448" y="603885"/>
                  </a:lnTo>
                  <a:lnTo>
                    <a:pt x="151448" y="599122"/>
                  </a:lnTo>
                  <a:lnTo>
                    <a:pt x="152400" y="594360"/>
                  </a:lnTo>
                  <a:lnTo>
                    <a:pt x="153353" y="590550"/>
                  </a:lnTo>
                  <a:lnTo>
                    <a:pt x="158115" y="579120"/>
                  </a:lnTo>
                  <a:lnTo>
                    <a:pt x="160973" y="568642"/>
                  </a:lnTo>
                  <a:lnTo>
                    <a:pt x="161925" y="559117"/>
                  </a:lnTo>
                  <a:lnTo>
                    <a:pt x="160973" y="551497"/>
                  </a:lnTo>
                  <a:lnTo>
                    <a:pt x="158115" y="544830"/>
                  </a:lnTo>
                  <a:lnTo>
                    <a:pt x="154305" y="535305"/>
                  </a:lnTo>
                  <a:lnTo>
                    <a:pt x="151448" y="531495"/>
                  </a:lnTo>
                  <a:lnTo>
                    <a:pt x="148590" y="528638"/>
                  </a:lnTo>
                  <a:lnTo>
                    <a:pt x="144780" y="529590"/>
                  </a:lnTo>
                  <a:lnTo>
                    <a:pt x="130493" y="532447"/>
                  </a:lnTo>
                  <a:lnTo>
                    <a:pt x="118110" y="533400"/>
                  </a:lnTo>
                  <a:lnTo>
                    <a:pt x="108585" y="531495"/>
                  </a:lnTo>
                  <a:lnTo>
                    <a:pt x="100013" y="529590"/>
                  </a:lnTo>
                  <a:lnTo>
                    <a:pt x="77153" y="522922"/>
                  </a:lnTo>
                  <a:lnTo>
                    <a:pt x="7620" y="520065"/>
                  </a:lnTo>
                  <a:lnTo>
                    <a:pt x="2857" y="516255"/>
                  </a:lnTo>
                  <a:lnTo>
                    <a:pt x="87630" y="351472"/>
                  </a:lnTo>
                  <a:lnTo>
                    <a:pt x="102870" y="312420"/>
                  </a:lnTo>
                  <a:lnTo>
                    <a:pt x="90488" y="290513"/>
                  </a:lnTo>
                  <a:lnTo>
                    <a:pt x="85725" y="278130"/>
                  </a:lnTo>
                  <a:lnTo>
                    <a:pt x="84773" y="274320"/>
                  </a:lnTo>
                  <a:lnTo>
                    <a:pt x="84773" y="261938"/>
                  </a:lnTo>
                  <a:lnTo>
                    <a:pt x="86678" y="248602"/>
                  </a:lnTo>
                  <a:lnTo>
                    <a:pt x="86678" y="241935"/>
                  </a:lnTo>
                  <a:lnTo>
                    <a:pt x="86678" y="236220"/>
                  </a:lnTo>
                  <a:lnTo>
                    <a:pt x="84773" y="233363"/>
                  </a:lnTo>
                  <a:lnTo>
                    <a:pt x="82868" y="230505"/>
                  </a:lnTo>
                  <a:lnTo>
                    <a:pt x="80010" y="227647"/>
                  </a:lnTo>
                  <a:lnTo>
                    <a:pt x="30480" y="214313"/>
                  </a:lnTo>
                  <a:lnTo>
                    <a:pt x="22860" y="209550"/>
                  </a:lnTo>
                  <a:lnTo>
                    <a:pt x="19050" y="207645"/>
                  </a:lnTo>
                  <a:lnTo>
                    <a:pt x="14288" y="201930"/>
                  </a:lnTo>
                  <a:lnTo>
                    <a:pt x="11430" y="195263"/>
                  </a:lnTo>
                  <a:lnTo>
                    <a:pt x="9525" y="192405"/>
                  </a:lnTo>
                  <a:lnTo>
                    <a:pt x="8573" y="188595"/>
                  </a:lnTo>
                  <a:lnTo>
                    <a:pt x="0" y="85725"/>
                  </a:lnTo>
                  <a:lnTo>
                    <a:pt x="6668" y="77152"/>
                  </a:lnTo>
                  <a:lnTo>
                    <a:pt x="11430" y="65722"/>
                  </a:lnTo>
                  <a:lnTo>
                    <a:pt x="79057" y="38100"/>
                  </a:lnTo>
                  <a:lnTo>
                    <a:pt x="79057" y="35242"/>
                  </a:lnTo>
                  <a:lnTo>
                    <a:pt x="110490" y="43815"/>
                  </a:lnTo>
                  <a:lnTo>
                    <a:pt x="175260" y="40005"/>
                  </a:lnTo>
                  <a:lnTo>
                    <a:pt x="229553" y="36195"/>
                  </a:lnTo>
                  <a:lnTo>
                    <a:pt x="368618" y="27622"/>
                  </a:lnTo>
                  <a:lnTo>
                    <a:pt x="440055" y="23813"/>
                  </a:lnTo>
                  <a:lnTo>
                    <a:pt x="556260" y="16192"/>
                  </a:lnTo>
                  <a:lnTo>
                    <a:pt x="626745" y="12382"/>
                  </a:lnTo>
                  <a:lnTo>
                    <a:pt x="640080" y="16192"/>
                  </a:lnTo>
                  <a:lnTo>
                    <a:pt x="662940" y="28575"/>
                  </a:lnTo>
                  <a:lnTo>
                    <a:pt x="675323" y="32385"/>
                  </a:lnTo>
                  <a:lnTo>
                    <a:pt x="685800" y="30480"/>
                  </a:lnTo>
                  <a:lnTo>
                    <a:pt x="701993" y="20002"/>
                  </a:lnTo>
                  <a:lnTo>
                    <a:pt x="718185" y="9525"/>
                  </a:lnTo>
                  <a:lnTo>
                    <a:pt x="731520" y="0"/>
                  </a:lnTo>
                  <a:lnTo>
                    <a:pt x="735330" y="11430"/>
                  </a:lnTo>
                  <a:lnTo>
                    <a:pt x="738188" y="20955"/>
                  </a:lnTo>
                  <a:lnTo>
                    <a:pt x="740093" y="22860"/>
                  </a:lnTo>
                  <a:lnTo>
                    <a:pt x="743903" y="30480"/>
                  </a:lnTo>
                  <a:lnTo>
                    <a:pt x="756285" y="46672"/>
                  </a:lnTo>
                  <a:lnTo>
                    <a:pt x="768668" y="62865"/>
                  </a:lnTo>
                  <a:lnTo>
                    <a:pt x="774382" y="76200"/>
                  </a:lnTo>
                  <a:lnTo>
                    <a:pt x="776288" y="90488"/>
                  </a:lnTo>
                  <a:lnTo>
                    <a:pt x="778193" y="103822"/>
                  </a:lnTo>
                  <a:lnTo>
                    <a:pt x="782003" y="110490"/>
                  </a:lnTo>
                  <a:lnTo>
                    <a:pt x="785813" y="116205"/>
                  </a:lnTo>
                  <a:lnTo>
                    <a:pt x="792480" y="110490"/>
                  </a:lnTo>
                  <a:lnTo>
                    <a:pt x="799148" y="107632"/>
                  </a:lnTo>
                  <a:lnTo>
                    <a:pt x="805815" y="108585"/>
                  </a:lnTo>
                  <a:lnTo>
                    <a:pt x="812482" y="116205"/>
                  </a:lnTo>
                  <a:lnTo>
                    <a:pt x="820103" y="100013"/>
                  </a:lnTo>
                  <a:lnTo>
                    <a:pt x="831532" y="99060"/>
                  </a:lnTo>
                  <a:lnTo>
                    <a:pt x="833438" y="114300"/>
                  </a:lnTo>
                  <a:lnTo>
                    <a:pt x="833438" y="116205"/>
                  </a:lnTo>
                  <a:lnTo>
                    <a:pt x="832485" y="122872"/>
                  </a:lnTo>
                  <a:lnTo>
                    <a:pt x="838200" y="124777"/>
                  </a:lnTo>
                  <a:lnTo>
                    <a:pt x="839153" y="125730"/>
                  </a:lnTo>
                  <a:lnTo>
                    <a:pt x="826770" y="135255"/>
                  </a:lnTo>
                  <a:lnTo>
                    <a:pt x="822007" y="138113"/>
                  </a:lnTo>
                  <a:lnTo>
                    <a:pt x="826770" y="140017"/>
                  </a:lnTo>
                  <a:lnTo>
                    <a:pt x="828675" y="143827"/>
                  </a:lnTo>
                  <a:lnTo>
                    <a:pt x="833438" y="152400"/>
                  </a:lnTo>
                  <a:lnTo>
                    <a:pt x="833438" y="173355"/>
                  </a:lnTo>
                  <a:lnTo>
                    <a:pt x="830580" y="185738"/>
                  </a:lnTo>
                  <a:lnTo>
                    <a:pt x="827723" y="198120"/>
                  </a:lnTo>
                  <a:lnTo>
                    <a:pt x="823913" y="209550"/>
                  </a:lnTo>
                  <a:lnTo>
                    <a:pt x="820103" y="221932"/>
                  </a:lnTo>
                  <a:lnTo>
                    <a:pt x="811530" y="240982"/>
                  </a:lnTo>
                  <a:lnTo>
                    <a:pt x="804863" y="250507"/>
                  </a:lnTo>
                  <a:lnTo>
                    <a:pt x="797243" y="260032"/>
                  </a:lnTo>
                  <a:lnTo>
                    <a:pt x="787718" y="266700"/>
                  </a:lnTo>
                  <a:lnTo>
                    <a:pt x="768668" y="276225"/>
                  </a:lnTo>
                  <a:lnTo>
                    <a:pt x="762953" y="280035"/>
                  </a:lnTo>
                  <a:lnTo>
                    <a:pt x="762000" y="285750"/>
                  </a:lnTo>
                  <a:lnTo>
                    <a:pt x="764857" y="288607"/>
                  </a:lnTo>
                  <a:lnTo>
                    <a:pt x="786765" y="293370"/>
                  </a:lnTo>
                  <a:lnTo>
                    <a:pt x="803910" y="302895"/>
                  </a:lnTo>
                  <a:lnTo>
                    <a:pt x="854393" y="353377"/>
                  </a:lnTo>
                  <a:lnTo>
                    <a:pt x="873443" y="367665"/>
                  </a:lnTo>
                  <a:lnTo>
                    <a:pt x="891540" y="382905"/>
                  </a:lnTo>
                  <a:lnTo>
                    <a:pt x="914400" y="394335"/>
                  </a:lnTo>
                  <a:close/>
                </a:path>
              </a:pathLst>
            </a:custGeom>
            <a:solidFill>
              <a:srgbClr val="5BC4BF"/>
            </a:solidFill>
            <a:ln w="19050" cap="rnd">
              <a:solidFill>
                <a:srgbClr val="FFFFFF"/>
              </a:solidFill>
              <a:prstDash val="solid"/>
              <a:round/>
            </a:ln>
          </p:spPr>
          <p:txBody>
            <a:bodyPr rtlCol="0" anchor="ctr"/>
            <a:lstStyle/>
            <a:p>
              <a:endParaRPr lang="en-US">
                <a:solidFill>
                  <a:prstClr val="black"/>
                </a:solidFill>
                <a:latin typeface="Trebuchet MS" panose="020B0603020202020204" pitchFamily="34" charset="0"/>
              </a:endParaRPr>
            </a:p>
          </p:txBody>
        </p:sp>
        <p:sp>
          <p:nvSpPr>
            <p:cNvPr id="58" name="Freeform: Shape 17">
              <a:extLst>
                <a:ext uri="{FF2B5EF4-FFF2-40B4-BE49-F238E27FC236}">
                  <a16:creationId xmlns:a16="http://schemas.microsoft.com/office/drawing/2014/main" id="{C70FCCAC-9018-4471-86BA-97BB68D83EC3}"/>
                </a:ext>
              </a:extLst>
            </p:cNvPr>
            <p:cNvSpPr/>
            <p:nvPr/>
          </p:nvSpPr>
          <p:spPr>
            <a:xfrm>
              <a:off x="8049577" y="3837622"/>
              <a:ext cx="571500" cy="822959"/>
            </a:xfrm>
            <a:custGeom>
              <a:avLst/>
              <a:gdLst>
                <a:gd name="connsiteX0" fmla="*/ 303848 w 571500"/>
                <a:gd name="connsiteY0" fmla="*/ 802005 h 822959"/>
                <a:gd name="connsiteX1" fmla="*/ 304800 w 571500"/>
                <a:gd name="connsiteY1" fmla="*/ 795338 h 822959"/>
                <a:gd name="connsiteX2" fmla="*/ 305753 w 571500"/>
                <a:gd name="connsiteY2" fmla="*/ 783908 h 822959"/>
                <a:gd name="connsiteX3" fmla="*/ 308610 w 571500"/>
                <a:gd name="connsiteY3" fmla="*/ 777240 h 822959"/>
                <a:gd name="connsiteX4" fmla="*/ 309563 w 571500"/>
                <a:gd name="connsiteY4" fmla="*/ 772478 h 822959"/>
                <a:gd name="connsiteX5" fmla="*/ 310515 w 571500"/>
                <a:gd name="connsiteY5" fmla="*/ 768668 h 822959"/>
                <a:gd name="connsiteX6" fmla="*/ 309563 w 571500"/>
                <a:gd name="connsiteY6" fmla="*/ 765810 h 822959"/>
                <a:gd name="connsiteX7" fmla="*/ 306705 w 571500"/>
                <a:gd name="connsiteY7" fmla="*/ 762953 h 822959"/>
                <a:gd name="connsiteX8" fmla="*/ 296228 w 571500"/>
                <a:gd name="connsiteY8" fmla="*/ 757238 h 822959"/>
                <a:gd name="connsiteX9" fmla="*/ 294323 w 571500"/>
                <a:gd name="connsiteY9" fmla="*/ 754380 h 822959"/>
                <a:gd name="connsiteX10" fmla="*/ 292418 w 571500"/>
                <a:gd name="connsiteY10" fmla="*/ 751522 h 822959"/>
                <a:gd name="connsiteX11" fmla="*/ 293370 w 571500"/>
                <a:gd name="connsiteY11" fmla="*/ 748665 h 822959"/>
                <a:gd name="connsiteX12" fmla="*/ 298133 w 571500"/>
                <a:gd name="connsiteY12" fmla="*/ 745808 h 822959"/>
                <a:gd name="connsiteX13" fmla="*/ 300990 w 571500"/>
                <a:gd name="connsiteY13" fmla="*/ 746760 h 822959"/>
                <a:gd name="connsiteX14" fmla="*/ 303848 w 571500"/>
                <a:gd name="connsiteY14" fmla="*/ 747713 h 822959"/>
                <a:gd name="connsiteX15" fmla="*/ 306705 w 571500"/>
                <a:gd name="connsiteY15" fmla="*/ 750570 h 822959"/>
                <a:gd name="connsiteX16" fmla="*/ 307658 w 571500"/>
                <a:gd name="connsiteY16" fmla="*/ 753428 h 822959"/>
                <a:gd name="connsiteX17" fmla="*/ 310515 w 571500"/>
                <a:gd name="connsiteY17" fmla="*/ 753428 h 822959"/>
                <a:gd name="connsiteX18" fmla="*/ 312420 w 571500"/>
                <a:gd name="connsiteY18" fmla="*/ 749618 h 822959"/>
                <a:gd name="connsiteX19" fmla="*/ 313373 w 571500"/>
                <a:gd name="connsiteY19" fmla="*/ 725805 h 822959"/>
                <a:gd name="connsiteX20" fmla="*/ 313373 w 571500"/>
                <a:gd name="connsiteY20" fmla="*/ 719138 h 822959"/>
                <a:gd name="connsiteX21" fmla="*/ 312420 w 571500"/>
                <a:gd name="connsiteY21" fmla="*/ 715328 h 822959"/>
                <a:gd name="connsiteX22" fmla="*/ 310515 w 571500"/>
                <a:gd name="connsiteY22" fmla="*/ 708660 h 822959"/>
                <a:gd name="connsiteX23" fmla="*/ 306705 w 571500"/>
                <a:gd name="connsiteY23" fmla="*/ 695325 h 822959"/>
                <a:gd name="connsiteX24" fmla="*/ 302895 w 571500"/>
                <a:gd name="connsiteY24" fmla="*/ 687705 h 822959"/>
                <a:gd name="connsiteX25" fmla="*/ 300990 w 571500"/>
                <a:gd name="connsiteY25" fmla="*/ 681038 h 822959"/>
                <a:gd name="connsiteX26" fmla="*/ 300038 w 571500"/>
                <a:gd name="connsiteY26" fmla="*/ 677228 h 822959"/>
                <a:gd name="connsiteX27" fmla="*/ 300038 w 571500"/>
                <a:gd name="connsiteY27" fmla="*/ 672465 h 822959"/>
                <a:gd name="connsiteX28" fmla="*/ 300038 w 571500"/>
                <a:gd name="connsiteY28" fmla="*/ 666750 h 822959"/>
                <a:gd name="connsiteX29" fmla="*/ 302895 w 571500"/>
                <a:gd name="connsiteY29" fmla="*/ 659130 h 822959"/>
                <a:gd name="connsiteX30" fmla="*/ 311468 w 571500"/>
                <a:gd name="connsiteY30" fmla="*/ 643890 h 822959"/>
                <a:gd name="connsiteX31" fmla="*/ 335280 w 571500"/>
                <a:gd name="connsiteY31" fmla="*/ 612458 h 822959"/>
                <a:gd name="connsiteX32" fmla="*/ 464820 w 571500"/>
                <a:gd name="connsiteY32" fmla="*/ 586740 h 822959"/>
                <a:gd name="connsiteX33" fmla="*/ 490538 w 571500"/>
                <a:gd name="connsiteY33" fmla="*/ 604838 h 822959"/>
                <a:gd name="connsiteX34" fmla="*/ 494348 w 571500"/>
                <a:gd name="connsiteY34" fmla="*/ 615315 h 822959"/>
                <a:gd name="connsiteX35" fmla="*/ 495300 w 571500"/>
                <a:gd name="connsiteY35" fmla="*/ 626745 h 822959"/>
                <a:gd name="connsiteX36" fmla="*/ 495300 w 571500"/>
                <a:gd name="connsiteY36" fmla="*/ 637222 h 822959"/>
                <a:gd name="connsiteX37" fmla="*/ 490538 w 571500"/>
                <a:gd name="connsiteY37" fmla="*/ 645795 h 822959"/>
                <a:gd name="connsiteX38" fmla="*/ 478155 w 571500"/>
                <a:gd name="connsiteY38" fmla="*/ 647700 h 822959"/>
                <a:gd name="connsiteX39" fmla="*/ 437198 w 571500"/>
                <a:gd name="connsiteY39" fmla="*/ 641985 h 822959"/>
                <a:gd name="connsiteX40" fmla="*/ 426720 w 571500"/>
                <a:gd name="connsiteY40" fmla="*/ 644843 h 822959"/>
                <a:gd name="connsiteX41" fmla="*/ 406718 w 571500"/>
                <a:gd name="connsiteY41" fmla="*/ 661988 h 822959"/>
                <a:gd name="connsiteX42" fmla="*/ 399098 w 571500"/>
                <a:gd name="connsiteY42" fmla="*/ 664845 h 822959"/>
                <a:gd name="connsiteX43" fmla="*/ 386715 w 571500"/>
                <a:gd name="connsiteY43" fmla="*/ 641985 h 822959"/>
                <a:gd name="connsiteX44" fmla="*/ 378143 w 571500"/>
                <a:gd name="connsiteY44" fmla="*/ 635318 h 822959"/>
                <a:gd name="connsiteX45" fmla="*/ 371475 w 571500"/>
                <a:gd name="connsiteY45" fmla="*/ 648653 h 822959"/>
                <a:gd name="connsiteX46" fmla="*/ 372428 w 571500"/>
                <a:gd name="connsiteY46" fmla="*/ 655320 h 822959"/>
                <a:gd name="connsiteX47" fmla="*/ 381953 w 571500"/>
                <a:gd name="connsiteY47" fmla="*/ 662940 h 822959"/>
                <a:gd name="connsiteX48" fmla="*/ 383858 w 571500"/>
                <a:gd name="connsiteY48" fmla="*/ 668655 h 822959"/>
                <a:gd name="connsiteX49" fmla="*/ 382905 w 571500"/>
                <a:gd name="connsiteY49" fmla="*/ 682943 h 822959"/>
                <a:gd name="connsiteX50" fmla="*/ 383858 w 571500"/>
                <a:gd name="connsiteY50" fmla="*/ 689610 h 822959"/>
                <a:gd name="connsiteX51" fmla="*/ 386715 w 571500"/>
                <a:gd name="connsiteY51" fmla="*/ 697230 h 822959"/>
                <a:gd name="connsiteX52" fmla="*/ 435293 w 571500"/>
                <a:gd name="connsiteY52" fmla="*/ 764858 h 822959"/>
                <a:gd name="connsiteX53" fmla="*/ 437198 w 571500"/>
                <a:gd name="connsiteY53" fmla="*/ 781050 h 822959"/>
                <a:gd name="connsiteX54" fmla="*/ 413385 w 571500"/>
                <a:gd name="connsiteY54" fmla="*/ 790575 h 822959"/>
                <a:gd name="connsiteX55" fmla="*/ 401003 w 571500"/>
                <a:gd name="connsiteY55" fmla="*/ 770572 h 822959"/>
                <a:gd name="connsiteX56" fmla="*/ 392430 w 571500"/>
                <a:gd name="connsiteY56" fmla="*/ 740093 h 822959"/>
                <a:gd name="connsiteX57" fmla="*/ 381000 w 571500"/>
                <a:gd name="connsiteY57" fmla="*/ 715328 h 822959"/>
                <a:gd name="connsiteX58" fmla="*/ 369570 w 571500"/>
                <a:gd name="connsiteY58" fmla="*/ 706755 h 822959"/>
                <a:gd name="connsiteX59" fmla="*/ 365760 w 571500"/>
                <a:gd name="connsiteY59" fmla="*/ 712470 h 822959"/>
                <a:gd name="connsiteX60" fmla="*/ 367665 w 571500"/>
                <a:gd name="connsiteY60" fmla="*/ 725805 h 822959"/>
                <a:gd name="connsiteX61" fmla="*/ 373380 w 571500"/>
                <a:gd name="connsiteY61" fmla="*/ 741997 h 822959"/>
                <a:gd name="connsiteX62" fmla="*/ 385763 w 571500"/>
                <a:gd name="connsiteY62" fmla="*/ 767715 h 822959"/>
                <a:gd name="connsiteX63" fmla="*/ 384810 w 571500"/>
                <a:gd name="connsiteY63" fmla="*/ 778193 h 822959"/>
                <a:gd name="connsiteX64" fmla="*/ 378143 w 571500"/>
                <a:gd name="connsiteY64" fmla="*/ 792480 h 822959"/>
                <a:gd name="connsiteX65" fmla="*/ 376238 w 571500"/>
                <a:gd name="connsiteY65" fmla="*/ 793433 h 822959"/>
                <a:gd name="connsiteX66" fmla="*/ 370523 w 571500"/>
                <a:gd name="connsiteY66" fmla="*/ 794385 h 822959"/>
                <a:gd name="connsiteX67" fmla="*/ 368618 w 571500"/>
                <a:gd name="connsiteY67" fmla="*/ 795338 h 822959"/>
                <a:gd name="connsiteX68" fmla="*/ 364808 w 571500"/>
                <a:gd name="connsiteY68" fmla="*/ 806768 h 822959"/>
                <a:gd name="connsiteX69" fmla="*/ 364808 w 571500"/>
                <a:gd name="connsiteY69" fmla="*/ 811530 h 822959"/>
                <a:gd name="connsiteX70" fmla="*/ 363855 w 571500"/>
                <a:gd name="connsiteY70" fmla="*/ 818197 h 822959"/>
                <a:gd name="connsiteX71" fmla="*/ 360045 w 571500"/>
                <a:gd name="connsiteY71" fmla="*/ 822960 h 822959"/>
                <a:gd name="connsiteX72" fmla="*/ 352425 w 571500"/>
                <a:gd name="connsiteY72" fmla="*/ 819150 h 822959"/>
                <a:gd name="connsiteX73" fmla="*/ 338138 w 571500"/>
                <a:gd name="connsiteY73" fmla="*/ 795338 h 822959"/>
                <a:gd name="connsiteX74" fmla="*/ 328613 w 571500"/>
                <a:gd name="connsiteY74" fmla="*/ 787718 h 822959"/>
                <a:gd name="connsiteX75" fmla="*/ 309563 w 571500"/>
                <a:gd name="connsiteY75" fmla="*/ 804863 h 822959"/>
                <a:gd name="connsiteX76" fmla="*/ 303848 w 571500"/>
                <a:gd name="connsiteY76" fmla="*/ 802005 h 822959"/>
                <a:gd name="connsiteX77" fmla="*/ 543878 w 571500"/>
                <a:gd name="connsiteY77" fmla="*/ 536258 h 822959"/>
                <a:gd name="connsiteX78" fmla="*/ 525780 w 571500"/>
                <a:gd name="connsiteY78" fmla="*/ 526733 h 822959"/>
                <a:gd name="connsiteX79" fmla="*/ 513398 w 571500"/>
                <a:gd name="connsiteY79" fmla="*/ 524828 h 822959"/>
                <a:gd name="connsiteX80" fmla="*/ 423863 w 571500"/>
                <a:gd name="connsiteY80" fmla="*/ 539115 h 822959"/>
                <a:gd name="connsiteX81" fmla="*/ 412433 w 571500"/>
                <a:gd name="connsiteY81" fmla="*/ 543878 h 822959"/>
                <a:gd name="connsiteX82" fmla="*/ 393383 w 571500"/>
                <a:gd name="connsiteY82" fmla="*/ 554355 h 822959"/>
                <a:gd name="connsiteX83" fmla="*/ 380048 w 571500"/>
                <a:gd name="connsiteY83" fmla="*/ 556260 h 822959"/>
                <a:gd name="connsiteX84" fmla="*/ 348615 w 571500"/>
                <a:gd name="connsiteY84" fmla="*/ 550545 h 822959"/>
                <a:gd name="connsiteX85" fmla="*/ 336233 w 571500"/>
                <a:gd name="connsiteY85" fmla="*/ 551497 h 822959"/>
                <a:gd name="connsiteX86" fmla="*/ 304800 w 571500"/>
                <a:gd name="connsiteY86" fmla="*/ 560070 h 822959"/>
                <a:gd name="connsiteX87" fmla="*/ 304800 w 571500"/>
                <a:gd name="connsiteY87" fmla="*/ 559118 h 822959"/>
                <a:gd name="connsiteX88" fmla="*/ 298133 w 571500"/>
                <a:gd name="connsiteY88" fmla="*/ 546735 h 822959"/>
                <a:gd name="connsiteX89" fmla="*/ 300038 w 571500"/>
                <a:gd name="connsiteY89" fmla="*/ 540068 h 822959"/>
                <a:gd name="connsiteX90" fmla="*/ 301943 w 571500"/>
                <a:gd name="connsiteY90" fmla="*/ 535305 h 822959"/>
                <a:gd name="connsiteX91" fmla="*/ 309563 w 571500"/>
                <a:gd name="connsiteY91" fmla="*/ 507683 h 822959"/>
                <a:gd name="connsiteX92" fmla="*/ 312420 w 571500"/>
                <a:gd name="connsiteY92" fmla="*/ 502920 h 822959"/>
                <a:gd name="connsiteX93" fmla="*/ 314325 w 571500"/>
                <a:gd name="connsiteY93" fmla="*/ 499110 h 822959"/>
                <a:gd name="connsiteX94" fmla="*/ 317183 w 571500"/>
                <a:gd name="connsiteY94" fmla="*/ 495300 h 822959"/>
                <a:gd name="connsiteX95" fmla="*/ 320040 w 571500"/>
                <a:gd name="connsiteY95" fmla="*/ 489585 h 822959"/>
                <a:gd name="connsiteX96" fmla="*/ 319088 w 571500"/>
                <a:gd name="connsiteY96" fmla="*/ 488633 h 822959"/>
                <a:gd name="connsiteX97" fmla="*/ 317183 w 571500"/>
                <a:gd name="connsiteY97" fmla="*/ 488633 h 822959"/>
                <a:gd name="connsiteX98" fmla="*/ 151448 w 571500"/>
                <a:gd name="connsiteY98" fmla="*/ 529590 h 822959"/>
                <a:gd name="connsiteX99" fmla="*/ 25718 w 571500"/>
                <a:gd name="connsiteY99" fmla="*/ 526733 h 822959"/>
                <a:gd name="connsiteX100" fmla="*/ 10478 w 571500"/>
                <a:gd name="connsiteY100" fmla="*/ 523875 h 822959"/>
                <a:gd name="connsiteX101" fmla="*/ 7620 w 571500"/>
                <a:gd name="connsiteY101" fmla="*/ 521970 h 822959"/>
                <a:gd name="connsiteX102" fmla="*/ 4763 w 571500"/>
                <a:gd name="connsiteY102" fmla="*/ 516255 h 822959"/>
                <a:gd name="connsiteX103" fmla="*/ 2858 w 571500"/>
                <a:gd name="connsiteY103" fmla="*/ 510540 h 822959"/>
                <a:gd name="connsiteX104" fmla="*/ 0 w 571500"/>
                <a:gd name="connsiteY104" fmla="*/ 490538 h 822959"/>
                <a:gd name="connsiteX105" fmla="*/ 1905 w 571500"/>
                <a:gd name="connsiteY105" fmla="*/ 479108 h 822959"/>
                <a:gd name="connsiteX106" fmla="*/ 3810 w 571500"/>
                <a:gd name="connsiteY106" fmla="*/ 468630 h 822959"/>
                <a:gd name="connsiteX107" fmla="*/ 69533 w 571500"/>
                <a:gd name="connsiteY107" fmla="*/ 318135 h 822959"/>
                <a:gd name="connsiteX108" fmla="*/ 67628 w 571500"/>
                <a:gd name="connsiteY108" fmla="*/ 309563 h 822959"/>
                <a:gd name="connsiteX109" fmla="*/ 62865 w 571500"/>
                <a:gd name="connsiteY109" fmla="*/ 309563 h 822959"/>
                <a:gd name="connsiteX110" fmla="*/ 52388 w 571500"/>
                <a:gd name="connsiteY110" fmla="*/ 312420 h 822959"/>
                <a:gd name="connsiteX111" fmla="*/ 43815 w 571500"/>
                <a:gd name="connsiteY111" fmla="*/ 314325 h 822959"/>
                <a:gd name="connsiteX112" fmla="*/ 40958 w 571500"/>
                <a:gd name="connsiteY112" fmla="*/ 311468 h 822959"/>
                <a:gd name="connsiteX113" fmla="*/ 39053 w 571500"/>
                <a:gd name="connsiteY113" fmla="*/ 307658 h 822959"/>
                <a:gd name="connsiteX114" fmla="*/ 42863 w 571500"/>
                <a:gd name="connsiteY114" fmla="*/ 280035 h 822959"/>
                <a:gd name="connsiteX115" fmla="*/ 43815 w 571500"/>
                <a:gd name="connsiteY115" fmla="*/ 262890 h 822959"/>
                <a:gd name="connsiteX116" fmla="*/ 44768 w 571500"/>
                <a:gd name="connsiteY116" fmla="*/ 259080 h 822959"/>
                <a:gd name="connsiteX117" fmla="*/ 47625 w 571500"/>
                <a:gd name="connsiteY117" fmla="*/ 257175 h 822959"/>
                <a:gd name="connsiteX118" fmla="*/ 50483 w 571500"/>
                <a:gd name="connsiteY118" fmla="*/ 255270 h 822959"/>
                <a:gd name="connsiteX119" fmla="*/ 58103 w 571500"/>
                <a:gd name="connsiteY119" fmla="*/ 254318 h 822959"/>
                <a:gd name="connsiteX120" fmla="*/ 88583 w 571500"/>
                <a:gd name="connsiteY120" fmla="*/ 248603 h 822959"/>
                <a:gd name="connsiteX121" fmla="*/ 95250 w 571500"/>
                <a:gd name="connsiteY121" fmla="*/ 240983 h 822959"/>
                <a:gd name="connsiteX122" fmla="*/ 97155 w 571500"/>
                <a:gd name="connsiteY122" fmla="*/ 211455 h 822959"/>
                <a:gd name="connsiteX123" fmla="*/ 140018 w 571500"/>
                <a:gd name="connsiteY123" fmla="*/ 234315 h 822959"/>
                <a:gd name="connsiteX124" fmla="*/ 204788 w 571500"/>
                <a:gd name="connsiteY124" fmla="*/ 268605 h 822959"/>
                <a:gd name="connsiteX125" fmla="*/ 206693 w 571500"/>
                <a:gd name="connsiteY125" fmla="*/ 264795 h 822959"/>
                <a:gd name="connsiteX126" fmla="*/ 213360 w 571500"/>
                <a:gd name="connsiteY126" fmla="*/ 258128 h 822959"/>
                <a:gd name="connsiteX127" fmla="*/ 221933 w 571500"/>
                <a:gd name="connsiteY127" fmla="*/ 258128 h 822959"/>
                <a:gd name="connsiteX128" fmla="*/ 225743 w 571500"/>
                <a:gd name="connsiteY128" fmla="*/ 253365 h 822959"/>
                <a:gd name="connsiteX129" fmla="*/ 229553 w 571500"/>
                <a:gd name="connsiteY129" fmla="*/ 246697 h 822959"/>
                <a:gd name="connsiteX130" fmla="*/ 234315 w 571500"/>
                <a:gd name="connsiteY130" fmla="*/ 243840 h 822959"/>
                <a:gd name="connsiteX131" fmla="*/ 240983 w 571500"/>
                <a:gd name="connsiteY131" fmla="*/ 244793 h 822959"/>
                <a:gd name="connsiteX132" fmla="*/ 262890 w 571500"/>
                <a:gd name="connsiteY132" fmla="*/ 255270 h 822959"/>
                <a:gd name="connsiteX133" fmla="*/ 277178 w 571500"/>
                <a:gd name="connsiteY133" fmla="*/ 258128 h 822959"/>
                <a:gd name="connsiteX134" fmla="*/ 289560 w 571500"/>
                <a:gd name="connsiteY134" fmla="*/ 250508 h 822959"/>
                <a:gd name="connsiteX135" fmla="*/ 292418 w 571500"/>
                <a:gd name="connsiteY135" fmla="*/ 240983 h 822959"/>
                <a:gd name="connsiteX136" fmla="*/ 281940 w 571500"/>
                <a:gd name="connsiteY136" fmla="*/ 235268 h 822959"/>
                <a:gd name="connsiteX137" fmla="*/ 295275 w 571500"/>
                <a:gd name="connsiteY137" fmla="*/ 213360 h 822959"/>
                <a:gd name="connsiteX138" fmla="*/ 296228 w 571500"/>
                <a:gd name="connsiteY138" fmla="*/ 208597 h 822959"/>
                <a:gd name="connsiteX139" fmla="*/ 291465 w 571500"/>
                <a:gd name="connsiteY139" fmla="*/ 200025 h 822959"/>
                <a:gd name="connsiteX140" fmla="*/ 288608 w 571500"/>
                <a:gd name="connsiteY140" fmla="*/ 191453 h 822959"/>
                <a:gd name="connsiteX141" fmla="*/ 285750 w 571500"/>
                <a:gd name="connsiteY141" fmla="*/ 181928 h 822959"/>
                <a:gd name="connsiteX142" fmla="*/ 286703 w 571500"/>
                <a:gd name="connsiteY142" fmla="*/ 172403 h 822959"/>
                <a:gd name="connsiteX143" fmla="*/ 272415 w 571500"/>
                <a:gd name="connsiteY143" fmla="*/ 169545 h 822959"/>
                <a:gd name="connsiteX144" fmla="*/ 267653 w 571500"/>
                <a:gd name="connsiteY144" fmla="*/ 166688 h 822959"/>
                <a:gd name="connsiteX145" fmla="*/ 262890 w 571500"/>
                <a:gd name="connsiteY145" fmla="*/ 160972 h 822959"/>
                <a:gd name="connsiteX146" fmla="*/ 259080 w 571500"/>
                <a:gd name="connsiteY146" fmla="*/ 146685 h 822959"/>
                <a:gd name="connsiteX147" fmla="*/ 256223 w 571500"/>
                <a:gd name="connsiteY147" fmla="*/ 116205 h 822959"/>
                <a:gd name="connsiteX148" fmla="*/ 253365 w 571500"/>
                <a:gd name="connsiteY148" fmla="*/ 85725 h 822959"/>
                <a:gd name="connsiteX149" fmla="*/ 254318 w 571500"/>
                <a:gd name="connsiteY149" fmla="*/ 80010 h 822959"/>
                <a:gd name="connsiteX150" fmla="*/ 255270 w 571500"/>
                <a:gd name="connsiteY150" fmla="*/ 74295 h 822959"/>
                <a:gd name="connsiteX151" fmla="*/ 259080 w 571500"/>
                <a:gd name="connsiteY151" fmla="*/ 70485 h 822959"/>
                <a:gd name="connsiteX152" fmla="*/ 261938 w 571500"/>
                <a:gd name="connsiteY152" fmla="*/ 67628 h 822959"/>
                <a:gd name="connsiteX153" fmla="*/ 265748 w 571500"/>
                <a:gd name="connsiteY153" fmla="*/ 60008 h 822959"/>
                <a:gd name="connsiteX154" fmla="*/ 266700 w 571500"/>
                <a:gd name="connsiteY154" fmla="*/ 52388 h 822959"/>
                <a:gd name="connsiteX155" fmla="*/ 264795 w 571500"/>
                <a:gd name="connsiteY155" fmla="*/ 36195 h 822959"/>
                <a:gd name="connsiteX156" fmla="*/ 265748 w 571500"/>
                <a:gd name="connsiteY156" fmla="*/ 28575 h 822959"/>
                <a:gd name="connsiteX157" fmla="*/ 267653 w 571500"/>
                <a:gd name="connsiteY157" fmla="*/ 29528 h 822959"/>
                <a:gd name="connsiteX158" fmla="*/ 273368 w 571500"/>
                <a:gd name="connsiteY158" fmla="*/ 31433 h 822959"/>
                <a:gd name="connsiteX159" fmla="*/ 275273 w 571500"/>
                <a:gd name="connsiteY159" fmla="*/ 33338 h 822959"/>
                <a:gd name="connsiteX160" fmla="*/ 281940 w 571500"/>
                <a:gd name="connsiteY160" fmla="*/ 16193 h 822959"/>
                <a:gd name="connsiteX161" fmla="*/ 297180 w 571500"/>
                <a:gd name="connsiteY161" fmla="*/ 5715 h 822959"/>
                <a:gd name="connsiteX162" fmla="*/ 308610 w 571500"/>
                <a:gd name="connsiteY162" fmla="*/ 0 h 822959"/>
                <a:gd name="connsiteX163" fmla="*/ 337185 w 571500"/>
                <a:gd name="connsiteY163" fmla="*/ 25718 h 822959"/>
                <a:gd name="connsiteX164" fmla="*/ 340995 w 571500"/>
                <a:gd name="connsiteY164" fmla="*/ 32385 h 822959"/>
                <a:gd name="connsiteX165" fmla="*/ 342900 w 571500"/>
                <a:gd name="connsiteY165" fmla="*/ 40005 h 822959"/>
                <a:gd name="connsiteX166" fmla="*/ 343853 w 571500"/>
                <a:gd name="connsiteY166" fmla="*/ 57150 h 822959"/>
                <a:gd name="connsiteX167" fmla="*/ 345758 w 571500"/>
                <a:gd name="connsiteY167" fmla="*/ 62865 h 822959"/>
                <a:gd name="connsiteX168" fmla="*/ 348615 w 571500"/>
                <a:gd name="connsiteY168" fmla="*/ 64770 h 822959"/>
                <a:gd name="connsiteX169" fmla="*/ 353378 w 571500"/>
                <a:gd name="connsiteY169" fmla="*/ 60960 h 822959"/>
                <a:gd name="connsiteX170" fmla="*/ 355283 w 571500"/>
                <a:gd name="connsiteY170" fmla="*/ 60960 h 822959"/>
                <a:gd name="connsiteX171" fmla="*/ 357188 w 571500"/>
                <a:gd name="connsiteY171" fmla="*/ 65722 h 822959"/>
                <a:gd name="connsiteX172" fmla="*/ 359093 w 571500"/>
                <a:gd name="connsiteY172" fmla="*/ 78105 h 822959"/>
                <a:gd name="connsiteX173" fmla="*/ 367665 w 571500"/>
                <a:gd name="connsiteY173" fmla="*/ 74295 h 822959"/>
                <a:gd name="connsiteX174" fmla="*/ 380048 w 571500"/>
                <a:gd name="connsiteY174" fmla="*/ 77153 h 822959"/>
                <a:gd name="connsiteX175" fmla="*/ 392430 w 571500"/>
                <a:gd name="connsiteY175" fmla="*/ 81915 h 822959"/>
                <a:gd name="connsiteX176" fmla="*/ 401003 w 571500"/>
                <a:gd name="connsiteY176" fmla="*/ 88583 h 822959"/>
                <a:gd name="connsiteX177" fmla="*/ 405765 w 571500"/>
                <a:gd name="connsiteY177" fmla="*/ 95250 h 822959"/>
                <a:gd name="connsiteX178" fmla="*/ 411480 w 571500"/>
                <a:gd name="connsiteY178" fmla="*/ 107633 h 822959"/>
                <a:gd name="connsiteX179" fmla="*/ 416243 w 571500"/>
                <a:gd name="connsiteY179" fmla="*/ 112395 h 822959"/>
                <a:gd name="connsiteX180" fmla="*/ 420053 w 571500"/>
                <a:gd name="connsiteY180" fmla="*/ 115253 h 822959"/>
                <a:gd name="connsiteX181" fmla="*/ 434340 w 571500"/>
                <a:gd name="connsiteY181" fmla="*/ 122872 h 822959"/>
                <a:gd name="connsiteX182" fmla="*/ 441008 w 571500"/>
                <a:gd name="connsiteY182" fmla="*/ 127635 h 822959"/>
                <a:gd name="connsiteX183" fmla="*/ 443865 w 571500"/>
                <a:gd name="connsiteY183" fmla="*/ 131445 h 822959"/>
                <a:gd name="connsiteX184" fmla="*/ 449580 w 571500"/>
                <a:gd name="connsiteY184" fmla="*/ 143828 h 822959"/>
                <a:gd name="connsiteX185" fmla="*/ 449580 w 571500"/>
                <a:gd name="connsiteY185" fmla="*/ 146685 h 822959"/>
                <a:gd name="connsiteX186" fmla="*/ 448628 w 571500"/>
                <a:gd name="connsiteY186" fmla="*/ 155258 h 822959"/>
                <a:gd name="connsiteX187" fmla="*/ 449580 w 571500"/>
                <a:gd name="connsiteY187" fmla="*/ 159068 h 822959"/>
                <a:gd name="connsiteX188" fmla="*/ 453390 w 571500"/>
                <a:gd name="connsiteY188" fmla="*/ 161925 h 822959"/>
                <a:gd name="connsiteX189" fmla="*/ 457200 w 571500"/>
                <a:gd name="connsiteY189" fmla="*/ 162878 h 822959"/>
                <a:gd name="connsiteX190" fmla="*/ 461010 w 571500"/>
                <a:gd name="connsiteY190" fmla="*/ 161925 h 822959"/>
                <a:gd name="connsiteX191" fmla="*/ 464820 w 571500"/>
                <a:gd name="connsiteY191" fmla="*/ 162878 h 822959"/>
                <a:gd name="connsiteX192" fmla="*/ 472440 w 571500"/>
                <a:gd name="connsiteY192" fmla="*/ 170497 h 822959"/>
                <a:gd name="connsiteX193" fmla="*/ 478155 w 571500"/>
                <a:gd name="connsiteY193" fmla="*/ 179070 h 822959"/>
                <a:gd name="connsiteX194" fmla="*/ 480060 w 571500"/>
                <a:gd name="connsiteY194" fmla="*/ 188595 h 822959"/>
                <a:gd name="connsiteX195" fmla="*/ 472440 w 571500"/>
                <a:gd name="connsiteY195" fmla="*/ 198120 h 822959"/>
                <a:gd name="connsiteX196" fmla="*/ 481013 w 571500"/>
                <a:gd name="connsiteY196" fmla="*/ 203835 h 822959"/>
                <a:gd name="connsiteX197" fmla="*/ 488633 w 571500"/>
                <a:gd name="connsiteY197" fmla="*/ 200978 h 822959"/>
                <a:gd name="connsiteX198" fmla="*/ 496253 w 571500"/>
                <a:gd name="connsiteY198" fmla="*/ 196215 h 822959"/>
                <a:gd name="connsiteX199" fmla="*/ 504825 w 571500"/>
                <a:gd name="connsiteY199" fmla="*/ 193358 h 822959"/>
                <a:gd name="connsiteX200" fmla="*/ 510540 w 571500"/>
                <a:gd name="connsiteY200" fmla="*/ 196215 h 822959"/>
                <a:gd name="connsiteX201" fmla="*/ 507683 w 571500"/>
                <a:gd name="connsiteY201" fmla="*/ 203835 h 822959"/>
                <a:gd name="connsiteX202" fmla="*/ 499110 w 571500"/>
                <a:gd name="connsiteY202" fmla="*/ 218122 h 822959"/>
                <a:gd name="connsiteX203" fmla="*/ 522923 w 571500"/>
                <a:gd name="connsiteY203" fmla="*/ 214313 h 822959"/>
                <a:gd name="connsiteX204" fmla="*/ 532448 w 571500"/>
                <a:gd name="connsiteY204" fmla="*/ 215265 h 822959"/>
                <a:gd name="connsiteX205" fmla="*/ 539115 w 571500"/>
                <a:gd name="connsiteY205" fmla="*/ 233363 h 822959"/>
                <a:gd name="connsiteX206" fmla="*/ 549593 w 571500"/>
                <a:gd name="connsiteY206" fmla="*/ 241935 h 822959"/>
                <a:gd name="connsiteX207" fmla="*/ 552450 w 571500"/>
                <a:gd name="connsiteY207" fmla="*/ 248603 h 822959"/>
                <a:gd name="connsiteX208" fmla="*/ 549593 w 571500"/>
                <a:gd name="connsiteY208" fmla="*/ 254318 h 822959"/>
                <a:gd name="connsiteX209" fmla="*/ 541020 w 571500"/>
                <a:gd name="connsiteY209" fmla="*/ 262890 h 822959"/>
                <a:gd name="connsiteX210" fmla="*/ 541020 w 571500"/>
                <a:gd name="connsiteY210" fmla="*/ 268605 h 822959"/>
                <a:gd name="connsiteX211" fmla="*/ 544830 w 571500"/>
                <a:gd name="connsiteY211" fmla="*/ 271463 h 822959"/>
                <a:gd name="connsiteX212" fmla="*/ 550545 w 571500"/>
                <a:gd name="connsiteY212" fmla="*/ 267653 h 822959"/>
                <a:gd name="connsiteX213" fmla="*/ 556260 w 571500"/>
                <a:gd name="connsiteY213" fmla="*/ 260985 h 822959"/>
                <a:gd name="connsiteX214" fmla="*/ 561975 w 571500"/>
                <a:gd name="connsiteY214" fmla="*/ 258128 h 822959"/>
                <a:gd name="connsiteX215" fmla="*/ 566738 w 571500"/>
                <a:gd name="connsiteY215" fmla="*/ 260985 h 822959"/>
                <a:gd name="connsiteX216" fmla="*/ 570548 w 571500"/>
                <a:gd name="connsiteY216" fmla="*/ 265747 h 822959"/>
                <a:gd name="connsiteX217" fmla="*/ 570548 w 571500"/>
                <a:gd name="connsiteY217" fmla="*/ 270510 h 822959"/>
                <a:gd name="connsiteX218" fmla="*/ 556260 w 571500"/>
                <a:gd name="connsiteY218" fmla="*/ 277178 h 822959"/>
                <a:gd name="connsiteX219" fmla="*/ 551498 w 571500"/>
                <a:gd name="connsiteY219" fmla="*/ 287655 h 822959"/>
                <a:gd name="connsiteX220" fmla="*/ 544830 w 571500"/>
                <a:gd name="connsiteY220" fmla="*/ 313372 h 822959"/>
                <a:gd name="connsiteX221" fmla="*/ 551498 w 571500"/>
                <a:gd name="connsiteY221" fmla="*/ 312420 h 822959"/>
                <a:gd name="connsiteX222" fmla="*/ 557213 w 571500"/>
                <a:gd name="connsiteY222" fmla="*/ 313372 h 822959"/>
                <a:gd name="connsiteX223" fmla="*/ 562928 w 571500"/>
                <a:gd name="connsiteY223" fmla="*/ 315278 h 822959"/>
                <a:gd name="connsiteX224" fmla="*/ 567690 w 571500"/>
                <a:gd name="connsiteY224" fmla="*/ 319088 h 822959"/>
                <a:gd name="connsiteX225" fmla="*/ 557213 w 571500"/>
                <a:gd name="connsiteY225" fmla="*/ 324803 h 822959"/>
                <a:gd name="connsiteX226" fmla="*/ 558165 w 571500"/>
                <a:gd name="connsiteY226" fmla="*/ 330518 h 822959"/>
                <a:gd name="connsiteX227" fmla="*/ 563880 w 571500"/>
                <a:gd name="connsiteY227" fmla="*/ 336233 h 822959"/>
                <a:gd name="connsiteX228" fmla="*/ 567690 w 571500"/>
                <a:gd name="connsiteY228" fmla="*/ 340995 h 822959"/>
                <a:gd name="connsiteX229" fmla="*/ 568643 w 571500"/>
                <a:gd name="connsiteY229" fmla="*/ 346710 h 822959"/>
                <a:gd name="connsiteX230" fmla="*/ 570548 w 571500"/>
                <a:gd name="connsiteY230" fmla="*/ 353378 h 822959"/>
                <a:gd name="connsiteX231" fmla="*/ 571500 w 571500"/>
                <a:gd name="connsiteY231" fmla="*/ 360045 h 822959"/>
                <a:gd name="connsiteX232" fmla="*/ 569595 w 571500"/>
                <a:gd name="connsiteY232" fmla="*/ 365760 h 822959"/>
                <a:gd name="connsiteX233" fmla="*/ 561023 w 571500"/>
                <a:gd name="connsiteY233" fmla="*/ 376238 h 822959"/>
                <a:gd name="connsiteX234" fmla="*/ 558165 w 571500"/>
                <a:gd name="connsiteY234" fmla="*/ 381953 h 822959"/>
                <a:gd name="connsiteX235" fmla="*/ 555308 w 571500"/>
                <a:gd name="connsiteY235" fmla="*/ 388620 h 822959"/>
                <a:gd name="connsiteX236" fmla="*/ 553403 w 571500"/>
                <a:gd name="connsiteY236" fmla="*/ 394335 h 822959"/>
                <a:gd name="connsiteX237" fmla="*/ 541973 w 571500"/>
                <a:gd name="connsiteY237" fmla="*/ 461010 h 822959"/>
                <a:gd name="connsiteX238" fmla="*/ 549593 w 571500"/>
                <a:gd name="connsiteY238" fmla="*/ 481013 h 822959"/>
                <a:gd name="connsiteX239" fmla="*/ 553403 w 571500"/>
                <a:gd name="connsiteY239" fmla="*/ 486728 h 822959"/>
                <a:gd name="connsiteX240" fmla="*/ 554355 w 571500"/>
                <a:gd name="connsiteY240" fmla="*/ 497205 h 822959"/>
                <a:gd name="connsiteX241" fmla="*/ 546735 w 571500"/>
                <a:gd name="connsiteY241" fmla="*/ 525780 h 822959"/>
                <a:gd name="connsiteX242" fmla="*/ 543878 w 571500"/>
                <a:gd name="connsiteY242" fmla="*/ 536258 h 82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571500" h="822959">
                  <a:moveTo>
                    <a:pt x="303848" y="802005"/>
                  </a:moveTo>
                  <a:lnTo>
                    <a:pt x="304800" y="795338"/>
                  </a:lnTo>
                  <a:lnTo>
                    <a:pt x="305753" y="783908"/>
                  </a:lnTo>
                  <a:lnTo>
                    <a:pt x="308610" y="777240"/>
                  </a:lnTo>
                  <a:lnTo>
                    <a:pt x="309563" y="772478"/>
                  </a:lnTo>
                  <a:lnTo>
                    <a:pt x="310515" y="768668"/>
                  </a:lnTo>
                  <a:lnTo>
                    <a:pt x="309563" y="765810"/>
                  </a:lnTo>
                  <a:lnTo>
                    <a:pt x="306705" y="762953"/>
                  </a:lnTo>
                  <a:lnTo>
                    <a:pt x="296228" y="757238"/>
                  </a:lnTo>
                  <a:lnTo>
                    <a:pt x="294323" y="754380"/>
                  </a:lnTo>
                  <a:lnTo>
                    <a:pt x="292418" y="751522"/>
                  </a:lnTo>
                  <a:lnTo>
                    <a:pt x="293370" y="748665"/>
                  </a:lnTo>
                  <a:lnTo>
                    <a:pt x="298133" y="745808"/>
                  </a:lnTo>
                  <a:lnTo>
                    <a:pt x="300990" y="746760"/>
                  </a:lnTo>
                  <a:lnTo>
                    <a:pt x="303848" y="747713"/>
                  </a:lnTo>
                  <a:lnTo>
                    <a:pt x="306705" y="750570"/>
                  </a:lnTo>
                  <a:lnTo>
                    <a:pt x="307658" y="753428"/>
                  </a:lnTo>
                  <a:lnTo>
                    <a:pt x="310515" y="753428"/>
                  </a:lnTo>
                  <a:lnTo>
                    <a:pt x="312420" y="749618"/>
                  </a:lnTo>
                  <a:lnTo>
                    <a:pt x="313373" y="725805"/>
                  </a:lnTo>
                  <a:lnTo>
                    <a:pt x="313373" y="719138"/>
                  </a:lnTo>
                  <a:lnTo>
                    <a:pt x="312420" y="715328"/>
                  </a:lnTo>
                  <a:lnTo>
                    <a:pt x="310515" y="708660"/>
                  </a:lnTo>
                  <a:lnTo>
                    <a:pt x="306705" y="695325"/>
                  </a:lnTo>
                  <a:lnTo>
                    <a:pt x="302895" y="687705"/>
                  </a:lnTo>
                  <a:lnTo>
                    <a:pt x="300990" y="681038"/>
                  </a:lnTo>
                  <a:lnTo>
                    <a:pt x="300038" y="677228"/>
                  </a:lnTo>
                  <a:lnTo>
                    <a:pt x="300038" y="672465"/>
                  </a:lnTo>
                  <a:lnTo>
                    <a:pt x="300038" y="666750"/>
                  </a:lnTo>
                  <a:lnTo>
                    <a:pt x="302895" y="659130"/>
                  </a:lnTo>
                  <a:lnTo>
                    <a:pt x="311468" y="643890"/>
                  </a:lnTo>
                  <a:lnTo>
                    <a:pt x="335280" y="612458"/>
                  </a:lnTo>
                  <a:lnTo>
                    <a:pt x="464820" y="586740"/>
                  </a:lnTo>
                  <a:lnTo>
                    <a:pt x="490538" y="604838"/>
                  </a:lnTo>
                  <a:lnTo>
                    <a:pt x="494348" y="615315"/>
                  </a:lnTo>
                  <a:lnTo>
                    <a:pt x="495300" y="626745"/>
                  </a:lnTo>
                  <a:lnTo>
                    <a:pt x="495300" y="637222"/>
                  </a:lnTo>
                  <a:lnTo>
                    <a:pt x="490538" y="645795"/>
                  </a:lnTo>
                  <a:lnTo>
                    <a:pt x="478155" y="647700"/>
                  </a:lnTo>
                  <a:lnTo>
                    <a:pt x="437198" y="641985"/>
                  </a:lnTo>
                  <a:lnTo>
                    <a:pt x="426720" y="644843"/>
                  </a:lnTo>
                  <a:lnTo>
                    <a:pt x="406718" y="661988"/>
                  </a:lnTo>
                  <a:lnTo>
                    <a:pt x="399098" y="664845"/>
                  </a:lnTo>
                  <a:lnTo>
                    <a:pt x="386715" y="641985"/>
                  </a:lnTo>
                  <a:lnTo>
                    <a:pt x="378143" y="635318"/>
                  </a:lnTo>
                  <a:lnTo>
                    <a:pt x="371475" y="648653"/>
                  </a:lnTo>
                  <a:lnTo>
                    <a:pt x="372428" y="655320"/>
                  </a:lnTo>
                  <a:lnTo>
                    <a:pt x="381953" y="662940"/>
                  </a:lnTo>
                  <a:lnTo>
                    <a:pt x="383858" y="668655"/>
                  </a:lnTo>
                  <a:lnTo>
                    <a:pt x="382905" y="682943"/>
                  </a:lnTo>
                  <a:lnTo>
                    <a:pt x="383858" y="689610"/>
                  </a:lnTo>
                  <a:lnTo>
                    <a:pt x="386715" y="697230"/>
                  </a:lnTo>
                  <a:lnTo>
                    <a:pt x="435293" y="764858"/>
                  </a:lnTo>
                  <a:lnTo>
                    <a:pt x="437198" y="781050"/>
                  </a:lnTo>
                  <a:lnTo>
                    <a:pt x="413385" y="790575"/>
                  </a:lnTo>
                  <a:lnTo>
                    <a:pt x="401003" y="770572"/>
                  </a:lnTo>
                  <a:lnTo>
                    <a:pt x="392430" y="740093"/>
                  </a:lnTo>
                  <a:lnTo>
                    <a:pt x="381000" y="715328"/>
                  </a:lnTo>
                  <a:lnTo>
                    <a:pt x="369570" y="706755"/>
                  </a:lnTo>
                  <a:lnTo>
                    <a:pt x="365760" y="712470"/>
                  </a:lnTo>
                  <a:lnTo>
                    <a:pt x="367665" y="725805"/>
                  </a:lnTo>
                  <a:lnTo>
                    <a:pt x="373380" y="741997"/>
                  </a:lnTo>
                  <a:lnTo>
                    <a:pt x="385763" y="767715"/>
                  </a:lnTo>
                  <a:lnTo>
                    <a:pt x="384810" y="778193"/>
                  </a:lnTo>
                  <a:lnTo>
                    <a:pt x="378143" y="792480"/>
                  </a:lnTo>
                  <a:lnTo>
                    <a:pt x="376238" y="793433"/>
                  </a:lnTo>
                  <a:lnTo>
                    <a:pt x="370523" y="794385"/>
                  </a:lnTo>
                  <a:lnTo>
                    <a:pt x="368618" y="795338"/>
                  </a:lnTo>
                  <a:lnTo>
                    <a:pt x="364808" y="806768"/>
                  </a:lnTo>
                  <a:lnTo>
                    <a:pt x="364808" y="811530"/>
                  </a:lnTo>
                  <a:lnTo>
                    <a:pt x="363855" y="818197"/>
                  </a:lnTo>
                  <a:lnTo>
                    <a:pt x="360045" y="822960"/>
                  </a:lnTo>
                  <a:lnTo>
                    <a:pt x="352425" y="819150"/>
                  </a:lnTo>
                  <a:lnTo>
                    <a:pt x="338138" y="795338"/>
                  </a:lnTo>
                  <a:lnTo>
                    <a:pt x="328613" y="787718"/>
                  </a:lnTo>
                  <a:lnTo>
                    <a:pt x="309563" y="804863"/>
                  </a:lnTo>
                  <a:lnTo>
                    <a:pt x="303848" y="802005"/>
                  </a:lnTo>
                  <a:close/>
                  <a:moveTo>
                    <a:pt x="543878" y="536258"/>
                  </a:moveTo>
                  <a:lnTo>
                    <a:pt x="525780" y="526733"/>
                  </a:lnTo>
                  <a:lnTo>
                    <a:pt x="513398" y="524828"/>
                  </a:lnTo>
                  <a:lnTo>
                    <a:pt x="423863" y="539115"/>
                  </a:lnTo>
                  <a:lnTo>
                    <a:pt x="412433" y="543878"/>
                  </a:lnTo>
                  <a:lnTo>
                    <a:pt x="393383" y="554355"/>
                  </a:lnTo>
                  <a:lnTo>
                    <a:pt x="380048" y="556260"/>
                  </a:lnTo>
                  <a:lnTo>
                    <a:pt x="348615" y="550545"/>
                  </a:lnTo>
                  <a:lnTo>
                    <a:pt x="336233" y="551497"/>
                  </a:lnTo>
                  <a:lnTo>
                    <a:pt x="304800" y="560070"/>
                  </a:lnTo>
                  <a:lnTo>
                    <a:pt x="304800" y="559118"/>
                  </a:lnTo>
                  <a:lnTo>
                    <a:pt x="298133" y="546735"/>
                  </a:lnTo>
                  <a:lnTo>
                    <a:pt x="300038" y="540068"/>
                  </a:lnTo>
                  <a:lnTo>
                    <a:pt x="301943" y="535305"/>
                  </a:lnTo>
                  <a:lnTo>
                    <a:pt x="309563" y="507683"/>
                  </a:lnTo>
                  <a:lnTo>
                    <a:pt x="312420" y="502920"/>
                  </a:lnTo>
                  <a:lnTo>
                    <a:pt x="314325" y="499110"/>
                  </a:lnTo>
                  <a:lnTo>
                    <a:pt x="317183" y="495300"/>
                  </a:lnTo>
                  <a:lnTo>
                    <a:pt x="320040" y="489585"/>
                  </a:lnTo>
                  <a:lnTo>
                    <a:pt x="319088" y="488633"/>
                  </a:lnTo>
                  <a:lnTo>
                    <a:pt x="317183" y="488633"/>
                  </a:lnTo>
                  <a:lnTo>
                    <a:pt x="151448" y="529590"/>
                  </a:lnTo>
                  <a:lnTo>
                    <a:pt x="25718" y="526733"/>
                  </a:lnTo>
                  <a:lnTo>
                    <a:pt x="10478" y="523875"/>
                  </a:lnTo>
                  <a:lnTo>
                    <a:pt x="7620" y="521970"/>
                  </a:lnTo>
                  <a:lnTo>
                    <a:pt x="4763" y="516255"/>
                  </a:lnTo>
                  <a:lnTo>
                    <a:pt x="2858" y="510540"/>
                  </a:lnTo>
                  <a:lnTo>
                    <a:pt x="0" y="490538"/>
                  </a:lnTo>
                  <a:lnTo>
                    <a:pt x="1905" y="479108"/>
                  </a:lnTo>
                  <a:lnTo>
                    <a:pt x="3810" y="468630"/>
                  </a:lnTo>
                  <a:lnTo>
                    <a:pt x="69533" y="318135"/>
                  </a:lnTo>
                  <a:lnTo>
                    <a:pt x="67628" y="309563"/>
                  </a:lnTo>
                  <a:lnTo>
                    <a:pt x="62865" y="309563"/>
                  </a:lnTo>
                  <a:lnTo>
                    <a:pt x="52388" y="312420"/>
                  </a:lnTo>
                  <a:lnTo>
                    <a:pt x="43815" y="314325"/>
                  </a:lnTo>
                  <a:lnTo>
                    <a:pt x="40958" y="311468"/>
                  </a:lnTo>
                  <a:lnTo>
                    <a:pt x="39053" y="307658"/>
                  </a:lnTo>
                  <a:lnTo>
                    <a:pt x="42863" y="280035"/>
                  </a:lnTo>
                  <a:lnTo>
                    <a:pt x="43815" y="262890"/>
                  </a:lnTo>
                  <a:lnTo>
                    <a:pt x="44768" y="259080"/>
                  </a:lnTo>
                  <a:lnTo>
                    <a:pt x="47625" y="257175"/>
                  </a:lnTo>
                  <a:lnTo>
                    <a:pt x="50483" y="255270"/>
                  </a:lnTo>
                  <a:lnTo>
                    <a:pt x="58103" y="254318"/>
                  </a:lnTo>
                  <a:lnTo>
                    <a:pt x="88583" y="248603"/>
                  </a:lnTo>
                  <a:lnTo>
                    <a:pt x="95250" y="240983"/>
                  </a:lnTo>
                  <a:lnTo>
                    <a:pt x="97155" y="211455"/>
                  </a:lnTo>
                  <a:lnTo>
                    <a:pt x="140018" y="234315"/>
                  </a:lnTo>
                  <a:lnTo>
                    <a:pt x="204788" y="268605"/>
                  </a:lnTo>
                  <a:lnTo>
                    <a:pt x="206693" y="264795"/>
                  </a:lnTo>
                  <a:lnTo>
                    <a:pt x="213360" y="258128"/>
                  </a:lnTo>
                  <a:lnTo>
                    <a:pt x="221933" y="258128"/>
                  </a:lnTo>
                  <a:lnTo>
                    <a:pt x="225743" y="253365"/>
                  </a:lnTo>
                  <a:lnTo>
                    <a:pt x="229553" y="246697"/>
                  </a:lnTo>
                  <a:lnTo>
                    <a:pt x="234315" y="243840"/>
                  </a:lnTo>
                  <a:lnTo>
                    <a:pt x="240983" y="244793"/>
                  </a:lnTo>
                  <a:lnTo>
                    <a:pt x="262890" y="255270"/>
                  </a:lnTo>
                  <a:lnTo>
                    <a:pt x="277178" y="258128"/>
                  </a:lnTo>
                  <a:lnTo>
                    <a:pt x="289560" y="250508"/>
                  </a:lnTo>
                  <a:lnTo>
                    <a:pt x="292418" y="240983"/>
                  </a:lnTo>
                  <a:lnTo>
                    <a:pt x="281940" y="235268"/>
                  </a:lnTo>
                  <a:lnTo>
                    <a:pt x="295275" y="213360"/>
                  </a:lnTo>
                  <a:lnTo>
                    <a:pt x="296228" y="208597"/>
                  </a:lnTo>
                  <a:lnTo>
                    <a:pt x="291465" y="200025"/>
                  </a:lnTo>
                  <a:lnTo>
                    <a:pt x="288608" y="191453"/>
                  </a:lnTo>
                  <a:lnTo>
                    <a:pt x="285750" y="181928"/>
                  </a:lnTo>
                  <a:lnTo>
                    <a:pt x="286703" y="172403"/>
                  </a:lnTo>
                  <a:lnTo>
                    <a:pt x="272415" y="169545"/>
                  </a:lnTo>
                  <a:lnTo>
                    <a:pt x="267653" y="166688"/>
                  </a:lnTo>
                  <a:lnTo>
                    <a:pt x="262890" y="160972"/>
                  </a:lnTo>
                  <a:lnTo>
                    <a:pt x="259080" y="146685"/>
                  </a:lnTo>
                  <a:lnTo>
                    <a:pt x="256223" y="116205"/>
                  </a:lnTo>
                  <a:lnTo>
                    <a:pt x="253365" y="85725"/>
                  </a:lnTo>
                  <a:lnTo>
                    <a:pt x="254318" y="80010"/>
                  </a:lnTo>
                  <a:lnTo>
                    <a:pt x="255270" y="74295"/>
                  </a:lnTo>
                  <a:lnTo>
                    <a:pt x="259080" y="70485"/>
                  </a:lnTo>
                  <a:lnTo>
                    <a:pt x="261938" y="67628"/>
                  </a:lnTo>
                  <a:lnTo>
                    <a:pt x="265748" y="60008"/>
                  </a:lnTo>
                  <a:lnTo>
                    <a:pt x="266700" y="52388"/>
                  </a:lnTo>
                  <a:lnTo>
                    <a:pt x="264795" y="36195"/>
                  </a:lnTo>
                  <a:lnTo>
                    <a:pt x="265748" y="28575"/>
                  </a:lnTo>
                  <a:lnTo>
                    <a:pt x="267653" y="29528"/>
                  </a:lnTo>
                  <a:lnTo>
                    <a:pt x="273368" y="31433"/>
                  </a:lnTo>
                  <a:lnTo>
                    <a:pt x="275273" y="33338"/>
                  </a:lnTo>
                  <a:lnTo>
                    <a:pt x="281940" y="16193"/>
                  </a:lnTo>
                  <a:lnTo>
                    <a:pt x="297180" y="5715"/>
                  </a:lnTo>
                  <a:lnTo>
                    <a:pt x="308610" y="0"/>
                  </a:lnTo>
                  <a:lnTo>
                    <a:pt x="337185" y="25718"/>
                  </a:lnTo>
                  <a:lnTo>
                    <a:pt x="340995" y="32385"/>
                  </a:lnTo>
                  <a:lnTo>
                    <a:pt x="342900" y="40005"/>
                  </a:lnTo>
                  <a:lnTo>
                    <a:pt x="343853" y="57150"/>
                  </a:lnTo>
                  <a:lnTo>
                    <a:pt x="345758" y="62865"/>
                  </a:lnTo>
                  <a:lnTo>
                    <a:pt x="348615" y="64770"/>
                  </a:lnTo>
                  <a:lnTo>
                    <a:pt x="353378" y="60960"/>
                  </a:lnTo>
                  <a:lnTo>
                    <a:pt x="355283" y="60960"/>
                  </a:lnTo>
                  <a:lnTo>
                    <a:pt x="357188" y="65722"/>
                  </a:lnTo>
                  <a:lnTo>
                    <a:pt x="359093" y="78105"/>
                  </a:lnTo>
                  <a:lnTo>
                    <a:pt x="367665" y="74295"/>
                  </a:lnTo>
                  <a:lnTo>
                    <a:pt x="380048" y="77153"/>
                  </a:lnTo>
                  <a:lnTo>
                    <a:pt x="392430" y="81915"/>
                  </a:lnTo>
                  <a:lnTo>
                    <a:pt x="401003" y="88583"/>
                  </a:lnTo>
                  <a:lnTo>
                    <a:pt x="405765" y="95250"/>
                  </a:lnTo>
                  <a:lnTo>
                    <a:pt x="411480" y="107633"/>
                  </a:lnTo>
                  <a:lnTo>
                    <a:pt x="416243" y="112395"/>
                  </a:lnTo>
                  <a:lnTo>
                    <a:pt x="420053" y="115253"/>
                  </a:lnTo>
                  <a:lnTo>
                    <a:pt x="434340" y="122872"/>
                  </a:lnTo>
                  <a:lnTo>
                    <a:pt x="441008" y="127635"/>
                  </a:lnTo>
                  <a:lnTo>
                    <a:pt x="443865" y="131445"/>
                  </a:lnTo>
                  <a:lnTo>
                    <a:pt x="449580" y="143828"/>
                  </a:lnTo>
                  <a:lnTo>
                    <a:pt x="449580" y="146685"/>
                  </a:lnTo>
                  <a:lnTo>
                    <a:pt x="448628" y="155258"/>
                  </a:lnTo>
                  <a:lnTo>
                    <a:pt x="449580" y="159068"/>
                  </a:lnTo>
                  <a:lnTo>
                    <a:pt x="453390" y="161925"/>
                  </a:lnTo>
                  <a:lnTo>
                    <a:pt x="457200" y="162878"/>
                  </a:lnTo>
                  <a:lnTo>
                    <a:pt x="461010" y="161925"/>
                  </a:lnTo>
                  <a:lnTo>
                    <a:pt x="464820" y="162878"/>
                  </a:lnTo>
                  <a:lnTo>
                    <a:pt x="472440" y="170497"/>
                  </a:lnTo>
                  <a:lnTo>
                    <a:pt x="478155" y="179070"/>
                  </a:lnTo>
                  <a:lnTo>
                    <a:pt x="480060" y="188595"/>
                  </a:lnTo>
                  <a:lnTo>
                    <a:pt x="472440" y="198120"/>
                  </a:lnTo>
                  <a:lnTo>
                    <a:pt x="481013" y="203835"/>
                  </a:lnTo>
                  <a:lnTo>
                    <a:pt x="488633" y="200978"/>
                  </a:lnTo>
                  <a:lnTo>
                    <a:pt x="496253" y="196215"/>
                  </a:lnTo>
                  <a:lnTo>
                    <a:pt x="504825" y="193358"/>
                  </a:lnTo>
                  <a:lnTo>
                    <a:pt x="510540" y="196215"/>
                  </a:lnTo>
                  <a:lnTo>
                    <a:pt x="507683" y="203835"/>
                  </a:lnTo>
                  <a:lnTo>
                    <a:pt x="499110" y="218122"/>
                  </a:lnTo>
                  <a:lnTo>
                    <a:pt x="522923" y="214313"/>
                  </a:lnTo>
                  <a:lnTo>
                    <a:pt x="532448" y="215265"/>
                  </a:lnTo>
                  <a:lnTo>
                    <a:pt x="539115" y="233363"/>
                  </a:lnTo>
                  <a:lnTo>
                    <a:pt x="549593" y="241935"/>
                  </a:lnTo>
                  <a:lnTo>
                    <a:pt x="552450" y="248603"/>
                  </a:lnTo>
                  <a:lnTo>
                    <a:pt x="549593" y="254318"/>
                  </a:lnTo>
                  <a:lnTo>
                    <a:pt x="541020" y="262890"/>
                  </a:lnTo>
                  <a:lnTo>
                    <a:pt x="541020" y="268605"/>
                  </a:lnTo>
                  <a:lnTo>
                    <a:pt x="544830" y="271463"/>
                  </a:lnTo>
                  <a:lnTo>
                    <a:pt x="550545" y="267653"/>
                  </a:lnTo>
                  <a:lnTo>
                    <a:pt x="556260" y="260985"/>
                  </a:lnTo>
                  <a:lnTo>
                    <a:pt x="561975" y="258128"/>
                  </a:lnTo>
                  <a:lnTo>
                    <a:pt x="566738" y="260985"/>
                  </a:lnTo>
                  <a:lnTo>
                    <a:pt x="570548" y="265747"/>
                  </a:lnTo>
                  <a:lnTo>
                    <a:pt x="570548" y="270510"/>
                  </a:lnTo>
                  <a:lnTo>
                    <a:pt x="556260" y="277178"/>
                  </a:lnTo>
                  <a:lnTo>
                    <a:pt x="551498" y="287655"/>
                  </a:lnTo>
                  <a:lnTo>
                    <a:pt x="544830" y="313372"/>
                  </a:lnTo>
                  <a:lnTo>
                    <a:pt x="551498" y="312420"/>
                  </a:lnTo>
                  <a:lnTo>
                    <a:pt x="557213" y="313372"/>
                  </a:lnTo>
                  <a:lnTo>
                    <a:pt x="562928" y="315278"/>
                  </a:lnTo>
                  <a:lnTo>
                    <a:pt x="567690" y="319088"/>
                  </a:lnTo>
                  <a:lnTo>
                    <a:pt x="557213" y="324803"/>
                  </a:lnTo>
                  <a:lnTo>
                    <a:pt x="558165" y="330518"/>
                  </a:lnTo>
                  <a:lnTo>
                    <a:pt x="563880" y="336233"/>
                  </a:lnTo>
                  <a:lnTo>
                    <a:pt x="567690" y="340995"/>
                  </a:lnTo>
                  <a:lnTo>
                    <a:pt x="568643" y="346710"/>
                  </a:lnTo>
                  <a:lnTo>
                    <a:pt x="570548" y="353378"/>
                  </a:lnTo>
                  <a:lnTo>
                    <a:pt x="571500" y="360045"/>
                  </a:lnTo>
                  <a:lnTo>
                    <a:pt x="569595" y="365760"/>
                  </a:lnTo>
                  <a:lnTo>
                    <a:pt x="561023" y="376238"/>
                  </a:lnTo>
                  <a:lnTo>
                    <a:pt x="558165" y="381953"/>
                  </a:lnTo>
                  <a:lnTo>
                    <a:pt x="555308" y="388620"/>
                  </a:lnTo>
                  <a:lnTo>
                    <a:pt x="553403" y="394335"/>
                  </a:lnTo>
                  <a:lnTo>
                    <a:pt x="541973" y="461010"/>
                  </a:lnTo>
                  <a:lnTo>
                    <a:pt x="549593" y="481013"/>
                  </a:lnTo>
                  <a:lnTo>
                    <a:pt x="553403" y="486728"/>
                  </a:lnTo>
                  <a:lnTo>
                    <a:pt x="554355" y="497205"/>
                  </a:lnTo>
                  <a:lnTo>
                    <a:pt x="546735" y="525780"/>
                  </a:lnTo>
                  <a:lnTo>
                    <a:pt x="543878" y="53625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0" name="Freeform: Shape 18">
              <a:extLst>
                <a:ext uri="{FF2B5EF4-FFF2-40B4-BE49-F238E27FC236}">
                  <a16:creationId xmlns:a16="http://schemas.microsoft.com/office/drawing/2014/main" id="{E975386E-574C-451C-8215-CB2485141801}"/>
                </a:ext>
              </a:extLst>
            </p:cNvPr>
            <p:cNvSpPr/>
            <p:nvPr/>
          </p:nvSpPr>
          <p:spPr>
            <a:xfrm>
              <a:off x="8358187" y="2846069"/>
              <a:ext cx="1441132" cy="1552575"/>
            </a:xfrm>
            <a:custGeom>
              <a:avLst/>
              <a:gdLst>
                <a:gd name="connsiteX0" fmla="*/ 1008698 w 1441132"/>
                <a:gd name="connsiteY0" fmla="*/ 658178 h 1552575"/>
                <a:gd name="connsiteX1" fmla="*/ 1002030 w 1441132"/>
                <a:gd name="connsiteY1" fmla="*/ 676275 h 1552575"/>
                <a:gd name="connsiteX2" fmla="*/ 997268 w 1441132"/>
                <a:gd name="connsiteY2" fmla="*/ 684848 h 1552575"/>
                <a:gd name="connsiteX3" fmla="*/ 969645 w 1441132"/>
                <a:gd name="connsiteY3" fmla="*/ 721043 h 1552575"/>
                <a:gd name="connsiteX4" fmla="*/ 968693 w 1441132"/>
                <a:gd name="connsiteY4" fmla="*/ 725805 h 1552575"/>
                <a:gd name="connsiteX5" fmla="*/ 967740 w 1441132"/>
                <a:gd name="connsiteY5" fmla="*/ 730568 h 1552575"/>
                <a:gd name="connsiteX6" fmla="*/ 968693 w 1441132"/>
                <a:gd name="connsiteY6" fmla="*/ 739140 h 1552575"/>
                <a:gd name="connsiteX7" fmla="*/ 969645 w 1441132"/>
                <a:gd name="connsiteY7" fmla="*/ 750570 h 1552575"/>
                <a:gd name="connsiteX8" fmla="*/ 971550 w 1441132"/>
                <a:gd name="connsiteY8" fmla="*/ 754380 h 1552575"/>
                <a:gd name="connsiteX9" fmla="*/ 973455 w 1441132"/>
                <a:gd name="connsiteY9" fmla="*/ 757238 h 1552575"/>
                <a:gd name="connsiteX10" fmla="*/ 988695 w 1441132"/>
                <a:gd name="connsiteY10" fmla="*/ 759143 h 1552575"/>
                <a:gd name="connsiteX11" fmla="*/ 990600 w 1441132"/>
                <a:gd name="connsiteY11" fmla="*/ 765810 h 1552575"/>
                <a:gd name="connsiteX12" fmla="*/ 987743 w 1441132"/>
                <a:gd name="connsiteY12" fmla="*/ 775335 h 1552575"/>
                <a:gd name="connsiteX13" fmla="*/ 985838 w 1441132"/>
                <a:gd name="connsiteY13" fmla="*/ 780098 h 1552575"/>
                <a:gd name="connsiteX14" fmla="*/ 975360 w 1441132"/>
                <a:gd name="connsiteY14" fmla="*/ 802958 h 1552575"/>
                <a:gd name="connsiteX15" fmla="*/ 974407 w 1441132"/>
                <a:gd name="connsiteY15" fmla="*/ 806768 h 1552575"/>
                <a:gd name="connsiteX16" fmla="*/ 974407 w 1441132"/>
                <a:gd name="connsiteY16" fmla="*/ 812483 h 1552575"/>
                <a:gd name="connsiteX17" fmla="*/ 976313 w 1441132"/>
                <a:gd name="connsiteY17" fmla="*/ 817245 h 1552575"/>
                <a:gd name="connsiteX18" fmla="*/ 979170 w 1441132"/>
                <a:gd name="connsiteY18" fmla="*/ 822960 h 1552575"/>
                <a:gd name="connsiteX19" fmla="*/ 990600 w 1441132"/>
                <a:gd name="connsiteY19" fmla="*/ 838200 h 1552575"/>
                <a:gd name="connsiteX20" fmla="*/ 1002030 w 1441132"/>
                <a:gd name="connsiteY20" fmla="*/ 857250 h 1552575"/>
                <a:gd name="connsiteX21" fmla="*/ 1003935 w 1441132"/>
                <a:gd name="connsiteY21" fmla="*/ 873443 h 1552575"/>
                <a:gd name="connsiteX22" fmla="*/ 1005840 w 1441132"/>
                <a:gd name="connsiteY22" fmla="*/ 927735 h 1552575"/>
                <a:gd name="connsiteX23" fmla="*/ 1001077 w 1441132"/>
                <a:gd name="connsiteY23" fmla="*/ 944880 h 1552575"/>
                <a:gd name="connsiteX24" fmla="*/ 994410 w 1441132"/>
                <a:gd name="connsiteY24" fmla="*/ 937260 h 1552575"/>
                <a:gd name="connsiteX25" fmla="*/ 969645 w 1441132"/>
                <a:gd name="connsiteY25" fmla="*/ 926783 h 1552575"/>
                <a:gd name="connsiteX26" fmla="*/ 948690 w 1441132"/>
                <a:gd name="connsiteY26" fmla="*/ 932498 h 1552575"/>
                <a:gd name="connsiteX27" fmla="*/ 933450 w 1441132"/>
                <a:gd name="connsiteY27" fmla="*/ 1009650 h 1552575"/>
                <a:gd name="connsiteX28" fmla="*/ 902970 w 1441132"/>
                <a:gd name="connsiteY28" fmla="*/ 1045845 h 1552575"/>
                <a:gd name="connsiteX29" fmla="*/ 862965 w 1441132"/>
                <a:gd name="connsiteY29" fmla="*/ 1070610 h 1552575"/>
                <a:gd name="connsiteX30" fmla="*/ 805815 w 1441132"/>
                <a:gd name="connsiteY30" fmla="*/ 1093470 h 1552575"/>
                <a:gd name="connsiteX31" fmla="*/ 753427 w 1441132"/>
                <a:gd name="connsiteY31" fmla="*/ 1133475 h 1552575"/>
                <a:gd name="connsiteX32" fmla="*/ 651510 w 1441132"/>
                <a:gd name="connsiteY32" fmla="*/ 1165860 h 1552575"/>
                <a:gd name="connsiteX33" fmla="*/ 639127 w 1441132"/>
                <a:gd name="connsiteY33" fmla="*/ 1171575 h 1552575"/>
                <a:gd name="connsiteX34" fmla="*/ 627698 w 1441132"/>
                <a:gd name="connsiteY34" fmla="*/ 1181100 h 1552575"/>
                <a:gd name="connsiteX35" fmla="*/ 604838 w 1441132"/>
                <a:gd name="connsiteY35" fmla="*/ 1210628 h 1552575"/>
                <a:gd name="connsiteX36" fmla="*/ 591502 w 1441132"/>
                <a:gd name="connsiteY36" fmla="*/ 1222058 h 1552575"/>
                <a:gd name="connsiteX37" fmla="*/ 577215 w 1441132"/>
                <a:gd name="connsiteY37" fmla="*/ 1226820 h 1552575"/>
                <a:gd name="connsiteX38" fmla="*/ 560070 w 1441132"/>
                <a:gd name="connsiteY38" fmla="*/ 1221105 h 1552575"/>
                <a:gd name="connsiteX39" fmla="*/ 552450 w 1441132"/>
                <a:gd name="connsiteY39" fmla="*/ 1214438 h 1552575"/>
                <a:gd name="connsiteX40" fmla="*/ 546735 w 1441132"/>
                <a:gd name="connsiteY40" fmla="*/ 1206818 h 1552575"/>
                <a:gd name="connsiteX41" fmla="*/ 537210 w 1441132"/>
                <a:gd name="connsiteY41" fmla="*/ 1189673 h 1552575"/>
                <a:gd name="connsiteX42" fmla="*/ 530543 w 1441132"/>
                <a:gd name="connsiteY42" fmla="*/ 1182053 h 1552575"/>
                <a:gd name="connsiteX43" fmla="*/ 517207 w 1441132"/>
                <a:gd name="connsiteY43" fmla="*/ 1172528 h 1552575"/>
                <a:gd name="connsiteX44" fmla="*/ 510540 w 1441132"/>
                <a:gd name="connsiteY44" fmla="*/ 1166813 h 1552575"/>
                <a:gd name="connsiteX45" fmla="*/ 488632 w 1441132"/>
                <a:gd name="connsiteY45" fmla="*/ 1133475 h 1552575"/>
                <a:gd name="connsiteX46" fmla="*/ 476250 w 1441132"/>
                <a:gd name="connsiteY46" fmla="*/ 1121093 h 1552575"/>
                <a:gd name="connsiteX47" fmla="*/ 458152 w 1441132"/>
                <a:gd name="connsiteY47" fmla="*/ 1119188 h 1552575"/>
                <a:gd name="connsiteX48" fmla="*/ 449580 w 1441132"/>
                <a:gd name="connsiteY48" fmla="*/ 1114425 h 1552575"/>
                <a:gd name="connsiteX49" fmla="*/ 442913 w 1441132"/>
                <a:gd name="connsiteY49" fmla="*/ 1106805 h 1552575"/>
                <a:gd name="connsiteX50" fmla="*/ 435293 w 1441132"/>
                <a:gd name="connsiteY50" fmla="*/ 1101090 h 1552575"/>
                <a:gd name="connsiteX51" fmla="*/ 425768 w 1441132"/>
                <a:gd name="connsiteY51" fmla="*/ 1100138 h 1552575"/>
                <a:gd name="connsiteX52" fmla="*/ 407670 w 1441132"/>
                <a:gd name="connsiteY52" fmla="*/ 1105853 h 1552575"/>
                <a:gd name="connsiteX53" fmla="*/ 399098 w 1441132"/>
                <a:gd name="connsiteY53" fmla="*/ 1110615 h 1552575"/>
                <a:gd name="connsiteX54" fmla="*/ 390525 w 1441132"/>
                <a:gd name="connsiteY54" fmla="*/ 1117283 h 1552575"/>
                <a:gd name="connsiteX55" fmla="*/ 377190 w 1441132"/>
                <a:gd name="connsiteY55" fmla="*/ 1135380 h 1552575"/>
                <a:gd name="connsiteX56" fmla="*/ 368618 w 1441132"/>
                <a:gd name="connsiteY56" fmla="*/ 1154430 h 1552575"/>
                <a:gd name="connsiteX57" fmla="*/ 364807 w 1441132"/>
                <a:gd name="connsiteY57" fmla="*/ 1176338 h 1552575"/>
                <a:gd name="connsiteX58" fmla="*/ 363855 w 1441132"/>
                <a:gd name="connsiteY58" fmla="*/ 1203008 h 1552575"/>
                <a:gd name="connsiteX59" fmla="*/ 367665 w 1441132"/>
                <a:gd name="connsiteY59" fmla="*/ 1242060 h 1552575"/>
                <a:gd name="connsiteX60" fmla="*/ 365760 w 1441132"/>
                <a:gd name="connsiteY60" fmla="*/ 1251585 h 1552575"/>
                <a:gd name="connsiteX61" fmla="*/ 357188 w 1441132"/>
                <a:gd name="connsiteY61" fmla="*/ 1256348 h 1552575"/>
                <a:gd name="connsiteX62" fmla="*/ 323850 w 1441132"/>
                <a:gd name="connsiteY62" fmla="*/ 1259205 h 1552575"/>
                <a:gd name="connsiteX63" fmla="*/ 303848 w 1441132"/>
                <a:gd name="connsiteY63" fmla="*/ 1273493 h 1552575"/>
                <a:gd name="connsiteX64" fmla="*/ 303848 w 1441132"/>
                <a:gd name="connsiteY64" fmla="*/ 1288733 h 1552575"/>
                <a:gd name="connsiteX65" fmla="*/ 325755 w 1441132"/>
                <a:gd name="connsiteY65" fmla="*/ 1325880 h 1552575"/>
                <a:gd name="connsiteX66" fmla="*/ 326707 w 1441132"/>
                <a:gd name="connsiteY66" fmla="*/ 1325880 h 1552575"/>
                <a:gd name="connsiteX67" fmla="*/ 338138 w 1441132"/>
                <a:gd name="connsiteY67" fmla="*/ 1366838 h 1552575"/>
                <a:gd name="connsiteX68" fmla="*/ 343852 w 1441132"/>
                <a:gd name="connsiteY68" fmla="*/ 1380173 h 1552575"/>
                <a:gd name="connsiteX69" fmla="*/ 358140 w 1441132"/>
                <a:gd name="connsiteY69" fmla="*/ 1405890 h 1552575"/>
                <a:gd name="connsiteX70" fmla="*/ 363855 w 1441132"/>
                <a:gd name="connsiteY70" fmla="*/ 1420178 h 1552575"/>
                <a:gd name="connsiteX71" fmla="*/ 367665 w 1441132"/>
                <a:gd name="connsiteY71" fmla="*/ 1436370 h 1552575"/>
                <a:gd name="connsiteX72" fmla="*/ 362902 w 1441132"/>
                <a:gd name="connsiteY72" fmla="*/ 1471613 h 1552575"/>
                <a:gd name="connsiteX73" fmla="*/ 345757 w 1441132"/>
                <a:gd name="connsiteY73" fmla="*/ 1474470 h 1552575"/>
                <a:gd name="connsiteX74" fmla="*/ 323850 w 1441132"/>
                <a:gd name="connsiteY74" fmla="*/ 1466850 h 1552575"/>
                <a:gd name="connsiteX75" fmla="*/ 309563 w 1441132"/>
                <a:gd name="connsiteY75" fmla="*/ 1468755 h 1552575"/>
                <a:gd name="connsiteX76" fmla="*/ 312420 w 1441132"/>
                <a:gd name="connsiteY76" fmla="*/ 1489710 h 1552575"/>
                <a:gd name="connsiteX77" fmla="*/ 352425 w 1441132"/>
                <a:gd name="connsiteY77" fmla="*/ 1525905 h 1552575"/>
                <a:gd name="connsiteX78" fmla="*/ 352425 w 1441132"/>
                <a:gd name="connsiteY78" fmla="*/ 1543050 h 1552575"/>
                <a:gd name="connsiteX79" fmla="*/ 331470 w 1441132"/>
                <a:gd name="connsiteY79" fmla="*/ 1552575 h 1552575"/>
                <a:gd name="connsiteX80" fmla="*/ 303848 w 1441132"/>
                <a:gd name="connsiteY80" fmla="*/ 1551623 h 1552575"/>
                <a:gd name="connsiteX81" fmla="*/ 254318 w 1441132"/>
                <a:gd name="connsiteY81" fmla="*/ 1537335 h 1552575"/>
                <a:gd name="connsiteX82" fmla="*/ 235268 w 1441132"/>
                <a:gd name="connsiteY82" fmla="*/ 1527810 h 1552575"/>
                <a:gd name="connsiteX83" fmla="*/ 238125 w 1441132"/>
                <a:gd name="connsiteY83" fmla="*/ 1517333 h 1552575"/>
                <a:gd name="connsiteX84" fmla="*/ 245745 w 1441132"/>
                <a:gd name="connsiteY84" fmla="*/ 1488758 h 1552575"/>
                <a:gd name="connsiteX85" fmla="*/ 244793 w 1441132"/>
                <a:gd name="connsiteY85" fmla="*/ 1478280 h 1552575"/>
                <a:gd name="connsiteX86" fmla="*/ 240982 w 1441132"/>
                <a:gd name="connsiteY86" fmla="*/ 1472565 h 1552575"/>
                <a:gd name="connsiteX87" fmla="*/ 233363 w 1441132"/>
                <a:gd name="connsiteY87" fmla="*/ 1452563 h 1552575"/>
                <a:gd name="connsiteX88" fmla="*/ 244793 w 1441132"/>
                <a:gd name="connsiteY88" fmla="*/ 1385888 h 1552575"/>
                <a:gd name="connsiteX89" fmla="*/ 246698 w 1441132"/>
                <a:gd name="connsiteY89" fmla="*/ 1380173 h 1552575"/>
                <a:gd name="connsiteX90" fmla="*/ 249555 w 1441132"/>
                <a:gd name="connsiteY90" fmla="*/ 1373505 h 1552575"/>
                <a:gd name="connsiteX91" fmla="*/ 252413 w 1441132"/>
                <a:gd name="connsiteY91" fmla="*/ 1367790 h 1552575"/>
                <a:gd name="connsiteX92" fmla="*/ 260985 w 1441132"/>
                <a:gd name="connsiteY92" fmla="*/ 1357313 h 1552575"/>
                <a:gd name="connsiteX93" fmla="*/ 262890 w 1441132"/>
                <a:gd name="connsiteY93" fmla="*/ 1351598 h 1552575"/>
                <a:gd name="connsiteX94" fmla="*/ 261938 w 1441132"/>
                <a:gd name="connsiteY94" fmla="*/ 1344930 h 1552575"/>
                <a:gd name="connsiteX95" fmla="*/ 260032 w 1441132"/>
                <a:gd name="connsiteY95" fmla="*/ 1338263 h 1552575"/>
                <a:gd name="connsiteX96" fmla="*/ 259080 w 1441132"/>
                <a:gd name="connsiteY96" fmla="*/ 1332548 h 1552575"/>
                <a:gd name="connsiteX97" fmla="*/ 255270 w 1441132"/>
                <a:gd name="connsiteY97" fmla="*/ 1327785 h 1552575"/>
                <a:gd name="connsiteX98" fmla="*/ 249555 w 1441132"/>
                <a:gd name="connsiteY98" fmla="*/ 1322070 h 1552575"/>
                <a:gd name="connsiteX99" fmla="*/ 248602 w 1441132"/>
                <a:gd name="connsiteY99" fmla="*/ 1316355 h 1552575"/>
                <a:gd name="connsiteX100" fmla="*/ 259080 w 1441132"/>
                <a:gd name="connsiteY100" fmla="*/ 1310640 h 1552575"/>
                <a:gd name="connsiteX101" fmla="*/ 254318 w 1441132"/>
                <a:gd name="connsiteY101" fmla="*/ 1306830 h 1552575"/>
                <a:gd name="connsiteX102" fmla="*/ 248602 w 1441132"/>
                <a:gd name="connsiteY102" fmla="*/ 1304925 h 1552575"/>
                <a:gd name="connsiteX103" fmla="*/ 242888 w 1441132"/>
                <a:gd name="connsiteY103" fmla="*/ 1303973 h 1552575"/>
                <a:gd name="connsiteX104" fmla="*/ 236220 w 1441132"/>
                <a:gd name="connsiteY104" fmla="*/ 1304925 h 1552575"/>
                <a:gd name="connsiteX105" fmla="*/ 242888 w 1441132"/>
                <a:gd name="connsiteY105" fmla="*/ 1279208 h 1552575"/>
                <a:gd name="connsiteX106" fmla="*/ 247650 w 1441132"/>
                <a:gd name="connsiteY106" fmla="*/ 1268730 h 1552575"/>
                <a:gd name="connsiteX107" fmla="*/ 261938 w 1441132"/>
                <a:gd name="connsiteY107" fmla="*/ 1262063 h 1552575"/>
                <a:gd name="connsiteX108" fmla="*/ 261938 w 1441132"/>
                <a:gd name="connsiteY108" fmla="*/ 1257300 h 1552575"/>
                <a:gd name="connsiteX109" fmla="*/ 258127 w 1441132"/>
                <a:gd name="connsiteY109" fmla="*/ 1252538 h 1552575"/>
                <a:gd name="connsiteX110" fmla="*/ 253365 w 1441132"/>
                <a:gd name="connsiteY110" fmla="*/ 1249680 h 1552575"/>
                <a:gd name="connsiteX111" fmla="*/ 247650 w 1441132"/>
                <a:gd name="connsiteY111" fmla="*/ 1252538 h 1552575"/>
                <a:gd name="connsiteX112" fmla="*/ 241935 w 1441132"/>
                <a:gd name="connsiteY112" fmla="*/ 1259205 h 1552575"/>
                <a:gd name="connsiteX113" fmla="*/ 236220 w 1441132"/>
                <a:gd name="connsiteY113" fmla="*/ 1263015 h 1552575"/>
                <a:gd name="connsiteX114" fmla="*/ 232410 w 1441132"/>
                <a:gd name="connsiteY114" fmla="*/ 1260158 h 1552575"/>
                <a:gd name="connsiteX115" fmla="*/ 232410 w 1441132"/>
                <a:gd name="connsiteY115" fmla="*/ 1254443 h 1552575"/>
                <a:gd name="connsiteX116" fmla="*/ 240982 w 1441132"/>
                <a:gd name="connsiteY116" fmla="*/ 1245870 h 1552575"/>
                <a:gd name="connsiteX117" fmla="*/ 243840 w 1441132"/>
                <a:gd name="connsiteY117" fmla="*/ 1240155 h 1552575"/>
                <a:gd name="connsiteX118" fmla="*/ 240982 w 1441132"/>
                <a:gd name="connsiteY118" fmla="*/ 1233488 h 1552575"/>
                <a:gd name="connsiteX119" fmla="*/ 230505 w 1441132"/>
                <a:gd name="connsiteY119" fmla="*/ 1224915 h 1552575"/>
                <a:gd name="connsiteX120" fmla="*/ 223838 w 1441132"/>
                <a:gd name="connsiteY120" fmla="*/ 1206818 h 1552575"/>
                <a:gd name="connsiteX121" fmla="*/ 214313 w 1441132"/>
                <a:gd name="connsiteY121" fmla="*/ 1205865 h 1552575"/>
                <a:gd name="connsiteX122" fmla="*/ 190500 w 1441132"/>
                <a:gd name="connsiteY122" fmla="*/ 1209675 h 1552575"/>
                <a:gd name="connsiteX123" fmla="*/ 199073 w 1441132"/>
                <a:gd name="connsiteY123" fmla="*/ 1195388 h 1552575"/>
                <a:gd name="connsiteX124" fmla="*/ 201930 w 1441132"/>
                <a:gd name="connsiteY124" fmla="*/ 1187768 h 1552575"/>
                <a:gd name="connsiteX125" fmla="*/ 196215 w 1441132"/>
                <a:gd name="connsiteY125" fmla="*/ 1184910 h 1552575"/>
                <a:gd name="connsiteX126" fmla="*/ 187643 w 1441132"/>
                <a:gd name="connsiteY126" fmla="*/ 1187768 h 1552575"/>
                <a:gd name="connsiteX127" fmla="*/ 180023 w 1441132"/>
                <a:gd name="connsiteY127" fmla="*/ 1192530 h 1552575"/>
                <a:gd name="connsiteX128" fmla="*/ 172402 w 1441132"/>
                <a:gd name="connsiteY128" fmla="*/ 1195388 h 1552575"/>
                <a:gd name="connsiteX129" fmla="*/ 163830 w 1441132"/>
                <a:gd name="connsiteY129" fmla="*/ 1189673 h 1552575"/>
                <a:gd name="connsiteX130" fmla="*/ 171450 w 1441132"/>
                <a:gd name="connsiteY130" fmla="*/ 1180148 h 1552575"/>
                <a:gd name="connsiteX131" fmla="*/ 169545 w 1441132"/>
                <a:gd name="connsiteY131" fmla="*/ 1170623 h 1552575"/>
                <a:gd name="connsiteX132" fmla="*/ 163830 w 1441132"/>
                <a:gd name="connsiteY132" fmla="*/ 1162050 h 1552575"/>
                <a:gd name="connsiteX133" fmla="*/ 156210 w 1441132"/>
                <a:gd name="connsiteY133" fmla="*/ 1154430 h 1552575"/>
                <a:gd name="connsiteX134" fmla="*/ 152400 w 1441132"/>
                <a:gd name="connsiteY134" fmla="*/ 1153478 h 1552575"/>
                <a:gd name="connsiteX135" fmla="*/ 148590 w 1441132"/>
                <a:gd name="connsiteY135" fmla="*/ 1154430 h 1552575"/>
                <a:gd name="connsiteX136" fmla="*/ 144780 w 1441132"/>
                <a:gd name="connsiteY136" fmla="*/ 1153478 h 1552575"/>
                <a:gd name="connsiteX137" fmla="*/ 140970 w 1441132"/>
                <a:gd name="connsiteY137" fmla="*/ 1150620 h 1552575"/>
                <a:gd name="connsiteX138" fmla="*/ 140018 w 1441132"/>
                <a:gd name="connsiteY138" fmla="*/ 1146810 h 1552575"/>
                <a:gd name="connsiteX139" fmla="*/ 140970 w 1441132"/>
                <a:gd name="connsiteY139" fmla="*/ 1138238 h 1552575"/>
                <a:gd name="connsiteX140" fmla="*/ 140970 w 1441132"/>
                <a:gd name="connsiteY140" fmla="*/ 1135380 h 1552575"/>
                <a:gd name="connsiteX141" fmla="*/ 135255 w 1441132"/>
                <a:gd name="connsiteY141" fmla="*/ 1122998 h 1552575"/>
                <a:gd name="connsiteX142" fmla="*/ 132398 w 1441132"/>
                <a:gd name="connsiteY142" fmla="*/ 1119188 h 1552575"/>
                <a:gd name="connsiteX143" fmla="*/ 125730 w 1441132"/>
                <a:gd name="connsiteY143" fmla="*/ 1114425 h 1552575"/>
                <a:gd name="connsiteX144" fmla="*/ 111443 w 1441132"/>
                <a:gd name="connsiteY144" fmla="*/ 1106805 h 1552575"/>
                <a:gd name="connsiteX145" fmla="*/ 107632 w 1441132"/>
                <a:gd name="connsiteY145" fmla="*/ 1103948 h 1552575"/>
                <a:gd name="connsiteX146" fmla="*/ 102870 w 1441132"/>
                <a:gd name="connsiteY146" fmla="*/ 1099185 h 1552575"/>
                <a:gd name="connsiteX147" fmla="*/ 97155 w 1441132"/>
                <a:gd name="connsiteY147" fmla="*/ 1086803 h 1552575"/>
                <a:gd name="connsiteX148" fmla="*/ 92393 w 1441132"/>
                <a:gd name="connsiteY148" fmla="*/ 1080135 h 1552575"/>
                <a:gd name="connsiteX149" fmla="*/ 83820 w 1441132"/>
                <a:gd name="connsiteY149" fmla="*/ 1073468 h 1552575"/>
                <a:gd name="connsiteX150" fmla="*/ 71438 w 1441132"/>
                <a:gd name="connsiteY150" fmla="*/ 1068705 h 1552575"/>
                <a:gd name="connsiteX151" fmla="*/ 59055 w 1441132"/>
                <a:gd name="connsiteY151" fmla="*/ 1065848 h 1552575"/>
                <a:gd name="connsiteX152" fmla="*/ 50482 w 1441132"/>
                <a:gd name="connsiteY152" fmla="*/ 1069658 h 1552575"/>
                <a:gd name="connsiteX153" fmla="*/ 48577 w 1441132"/>
                <a:gd name="connsiteY153" fmla="*/ 1057275 h 1552575"/>
                <a:gd name="connsiteX154" fmla="*/ 46673 w 1441132"/>
                <a:gd name="connsiteY154" fmla="*/ 1052513 h 1552575"/>
                <a:gd name="connsiteX155" fmla="*/ 44768 w 1441132"/>
                <a:gd name="connsiteY155" fmla="*/ 1052513 h 1552575"/>
                <a:gd name="connsiteX156" fmla="*/ 40005 w 1441132"/>
                <a:gd name="connsiteY156" fmla="*/ 1056323 h 1552575"/>
                <a:gd name="connsiteX157" fmla="*/ 37148 w 1441132"/>
                <a:gd name="connsiteY157" fmla="*/ 1054418 h 1552575"/>
                <a:gd name="connsiteX158" fmla="*/ 35243 w 1441132"/>
                <a:gd name="connsiteY158" fmla="*/ 1048703 h 1552575"/>
                <a:gd name="connsiteX159" fmla="*/ 34290 w 1441132"/>
                <a:gd name="connsiteY159" fmla="*/ 1031558 h 1552575"/>
                <a:gd name="connsiteX160" fmla="*/ 32385 w 1441132"/>
                <a:gd name="connsiteY160" fmla="*/ 1023938 h 1552575"/>
                <a:gd name="connsiteX161" fmla="*/ 28575 w 1441132"/>
                <a:gd name="connsiteY161" fmla="*/ 1017270 h 1552575"/>
                <a:gd name="connsiteX162" fmla="*/ 0 w 1441132"/>
                <a:gd name="connsiteY162" fmla="*/ 991553 h 1552575"/>
                <a:gd name="connsiteX163" fmla="*/ 21907 w 1441132"/>
                <a:gd name="connsiteY163" fmla="*/ 982028 h 1552575"/>
                <a:gd name="connsiteX164" fmla="*/ 33338 w 1441132"/>
                <a:gd name="connsiteY164" fmla="*/ 968693 h 1552575"/>
                <a:gd name="connsiteX165" fmla="*/ 43815 w 1441132"/>
                <a:gd name="connsiteY165" fmla="*/ 939165 h 1552575"/>
                <a:gd name="connsiteX166" fmla="*/ 54293 w 1441132"/>
                <a:gd name="connsiteY166" fmla="*/ 909638 h 1552575"/>
                <a:gd name="connsiteX167" fmla="*/ 60960 w 1441132"/>
                <a:gd name="connsiteY167" fmla="*/ 901065 h 1552575"/>
                <a:gd name="connsiteX168" fmla="*/ 69532 w 1441132"/>
                <a:gd name="connsiteY168" fmla="*/ 892493 h 1552575"/>
                <a:gd name="connsiteX169" fmla="*/ 88582 w 1441132"/>
                <a:gd name="connsiteY169" fmla="*/ 883920 h 1552575"/>
                <a:gd name="connsiteX170" fmla="*/ 106680 w 1441132"/>
                <a:gd name="connsiteY170" fmla="*/ 875348 h 1552575"/>
                <a:gd name="connsiteX171" fmla="*/ 120968 w 1441132"/>
                <a:gd name="connsiteY171" fmla="*/ 851535 h 1552575"/>
                <a:gd name="connsiteX172" fmla="*/ 124777 w 1441132"/>
                <a:gd name="connsiteY172" fmla="*/ 846773 h 1552575"/>
                <a:gd name="connsiteX173" fmla="*/ 127635 w 1441132"/>
                <a:gd name="connsiteY173" fmla="*/ 842010 h 1552575"/>
                <a:gd name="connsiteX174" fmla="*/ 139065 w 1441132"/>
                <a:gd name="connsiteY174" fmla="*/ 838200 h 1552575"/>
                <a:gd name="connsiteX175" fmla="*/ 162877 w 1441132"/>
                <a:gd name="connsiteY175" fmla="*/ 835343 h 1552575"/>
                <a:gd name="connsiteX176" fmla="*/ 173355 w 1441132"/>
                <a:gd name="connsiteY176" fmla="*/ 830580 h 1552575"/>
                <a:gd name="connsiteX177" fmla="*/ 182880 w 1441132"/>
                <a:gd name="connsiteY177" fmla="*/ 825818 h 1552575"/>
                <a:gd name="connsiteX178" fmla="*/ 192405 w 1441132"/>
                <a:gd name="connsiteY178" fmla="*/ 819150 h 1552575"/>
                <a:gd name="connsiteX179" fmla="*/ 201930 w 1441132"/>
                <a:gd name="connsiteY179" fmla="*/ 812483 h 1552575"/>
                <a:gd name="connsiteX180" fmla="*/ 211455 w 1441132"/>
                <a:gd name="connsiteY180" fmla="*/ 802958 h 1552575"/>
                <a:gd name="connsiteX181" fmla="*/ 216218 w 1441132"/>
                <a:gd name="connsiteY181" fmla="*/ 794385 h 1552575"/>
                <a:gd name="connsiteX182" fmla="*/ 220027 w 1441132"/>
                <a:gd name="connsiteY182" fmla="*/ 759143 h 1552575"/>
                <a:gd name="connsiteX183" fmla="*/ 224790 w 1441132"/>
                <a:gd name="connsiteY183" fmla="*/ 724853 h 1552575"/>
                <a:gd name="connsiteX184" fmla="*/ 223838 w 1441132"/>
                <a:gd name="connsiteY184" fmla="*/ 712470 h 1552575"/>
                <a:gd name="connsiteX185" fmla="*/ 222885 w 1441132"/>
                <a:gd name="connsiteY185" fmla="*/ 703898 h 1552575"/>
                <a:gd name="connsiteX186" fmla="*/ 220980 w 1441132"/>
                <a:gd name="connsiteY186" fmla="*/ 701040 h 1552575"/>
                <a:gd name="connsiteX187" fmla="*/ 218123 w 1441132"/>
                <a:gd name="connsiteY187" fmla="*/ 699135 h 1552575"/>
                <a:gd name="connsiteX188" fmla="*/ 213360 w 1441132"/>
                <a:gd name="connsiteY188" fmla="*/ 692468 h 1552575"/>
                <a:gd name="connsiteX189" fmla="*/ 211455 w 1441132"/>
                <a:gd name="connsiteY189" fmla="*/ 686753 h 1552575"/>
                <a:gd name="connsiteX190" fmla="*/ 214313 w 1441132"/>
                <a:gd name="connsiteY190" fmla="*/ 681038 h 1552575"/>
                <a:gd name="connsiteX191" fmla="*/ 219075 w 1441132"/>
                <a:gd name="connsiteY191" fmla="*/ 677228 h 1552575"/>
                <a:gd name="connsiteX192" fmla="*/ 244793 w 1441132"/>
                <a:gd name="connsiteY192" fmla="*/ 664845 h 1552575"/>
                <a:gd name="connsiteX193" fmla="*/ 255270 w 1441132"/>
                <a:gd name="connsiteY193" fmla="*/ 661988 h 1552575"/>
                <a:gd name="connsiteX194" fmla="*/ 264795 w 1441132"/>
                <a:gd name="connsiteY194" fmla="*/ 665798 h 1552575"/>
                <a:gd name="connsiteX195" fmla="*/ 270510 w 1441132"/>
                <a:gd name="connsiteY195" fmla="*/ 650558 h 1552575"/>
                <a:gd name="connsiteX196" fmla="*/ 284798 w 1441132"/>
                <a:gd name="connsiteY196" fmla="*/ 637223 h 1552575"/>
                <a:gd name="connsiteX197" fmla="*/ 299085 w 1441132"/>
                <a:gd name="connsiteY197" fmla="*/ 627698 h 1552575"/>
                <a:gd name="connsiteX198" fmla="*/ 314325 w 1441132"/>
                <a:gd name="connsiteY198" fmla="*/ 618173 h 1552575"/>
                <a:gd name="connsiteX199" fmla="*/ 323850 w 1441132"/>
                <a:gd name="connsiteY199" fmla="*/ 615315 h 1552575"/>
                <a:gd name="connsiteX200" fmla="*/ 340043 w 1441132"/>
                <a:gd name="connsiteY200" fmla="*/ 621983 h 1552575"/>
                <a:gd name="connsiteX201" fmla="*/ 347663 w 1441132"/>
                <a:gd name="connsiteY201" fmla="*/ 621030 h 1552575"/>
                <a:gd name="connsiteX202" fmla="*/ 369570 w 1441132"/>
                <a:gd name="connsiteY202" fmla="*/ 606743 h 1552575"/>
                <a:gd name="connsiteX203" fmla="*/ 377190 w 1441132"/>
                <a:gd name="connsiteY203" fmla="*/ 604838 h 1552575"/>
                <a:gd name="connsiteX204" fmla="*/ 394335 w 1441132"/>
                <a:gd name="connsiteY204" fmla="*/ 607695 h 1552575"/>
                <a:gd name="connsiteX205" fmla="*/ 410527 w 1441132"/>
                <a:gd name="connsiteY205" fmla="*/ 610553 h 1552575"/>
                <a:gd name="connsiteX206" fmla="*/ 417195 w 1441132"/>
                <a:gd name="connsiteY206" fmla="*/ 606743 h 1552575"/>
                <a:gd name="connsiteX207" fmla="*/ 416243 w 1441132"/>
                <a:gd name="connsiteY207" fmla="*/ 599123 h 1552575"/>
                <a:gd name="connsiteX208" fmla="*/ 406718 w 1441132"/>
                <a:gd name="connsiteY208" fmla="*/ 581978 h 1552575"/>
                <a:gd name="connsiteX209" fmla="*/ 404813 w 1441132"/>
                <a:gd name="connsiteY209" fmla="*/ 574358 h 1552575"/>
                <a:gd name="connsiteX210" fmla="*/ 408623 w 1441132"/>
                <a:gd name="connsiteY210" fmla="*/ 564833 h 1552575"/>
                <a:gd name="connsiteX211" fmla="*/ 412432 w 1441132"/>
                <a:gd name="connsiteY211" fmla="*/ 555308 h 1552575"/>
                <a:gd name="connsiteX212" fmla="*/ 426720 w 1441132"/>
                <a:gd name="connsiteY212" fmla="*/ 543878 h 1552575"/>
                <a:gd name="connsiteX213" fmla="*/ 458152 w 1441132"/>
                <a:gd name="connsiteY213" fmla="*/ 534353 h 1552575"/>
                <a:gd name="connsiteX214" fmla="*/ 486727 w 1441132"/>
                <a:gd name="connsiteY214" fmla="*/ 511493 h 1552575"/>
                <a:gd name="connsiteX215" fmla="*/ 514350 w 1441132"/>
                <a:gd name="connsiteY215" fmla="*/ 489585 h 1552575"/>
                <a:gd name="connsiteX216" fmla="*/ 522923 w 1441132"/>
                <a:gd name="connsiteY216" fmla="*/ 480060 h 1552575"/>
                <a:gd name="connsiteX217" fmla="*/ 530543 w 1441132"/>
                <a:gd name="connsiteY217" fmla="*/ 471488 h 1552575"/>
                <a:gd name="connsiteX218" fmla="*/ 540068 w 1441132"/>
                <a:gd name="connsiteY218" fmla="*/ 463868 h 1552575"/>
                <a:gd name="connsiteX219" fmla="*/ 577215 w 1441132"/>
                <a:gd name="connsiteY219" fmla="*/ 453390 h 1552575"/>
                <a:gd name="connsiteX220" fmla="*/ 614363 w 1441132"/>
                <a:gd name="connsiteY220" fmla="*/ 442913 h 1552575"/>
                <a:gd name="connsiteX221" fmla="*/ 645795 w 1441132"/>
                <a:gd name="connsiteY221" fmla="*/ 441960 h 1552575"/>
                <a:gd name="connsiteX222" fmla="*/ 676275 w 1441132"/>
                <a:gd name="connsiteY222" fmla="*/ 440055 h 1552575"/>
                <a:gd name="connsiteX223" fmla="*/ 699135 w 1441132"/>
                <a:gd name="connsiteY223" fmla="*/ 430530 h 1552575"/>
                <a:gd name="connsiteX224" fmla="*/ 716280 w 1441132"/>
                <a:gd name="connsiteY224" fmla="*/ 410528 h 1552575"/>
                <a:gd name="connsiteX225" fmla="*/ 723900 w 1441132"/>
                <a:gd name="connsiteY225" fmla="*/ 399098 h 1552575"/>
                <a:gd name="connsiteX226" fmla="*/ 732473 w 1441132"/>
                <a:gd name="connsiteY226" fmla="*/ 392430 h 1552575"/>
                <a:gd name="connsiteX227" fmla="*/ 747713 w 1441132"/>
                <a:gd name="connsiteY227" fmla="*/ 386715 h 1552575"/>
                <a:gd name="connsiteX228" fmla="*/ 762952 w 1441132"/>
                <a:gd name="connsiteY228" fmla="*/ 381000 h 1552575"/>
                <a:gd name="connsiteX229" fmla="*/ 809625 w 1441132"/>
                <a:gd name="connsiteY229" fmla="*/ 346710 h 1552575"/>
                <a:gd name="connsiteX230" fmla="*/ 816293 w 1441132"/>
                <a:gd name="connsiteY230" fmla="*/ 338138 h 1552575"/>
                <a:gd name="connsiteX231" fmla="*/ 822960 w 1441132"/>
                <a:gd name="connsiteY231" fmla="*/ 330518 h 1552575"/>
                <a:gd name="connsiteX232" fmla="*/ 842010 w 1441132"/>
                <a:gd name="connsiteY232" fmla="*/ 297180 h 1552575"/>
                <a:gd name="connsiteX233" fmla="*/ 861060 w 1441132"/>
                <a:gd name="connsiteY233" fmla="*/ 264795 h 1552575"/>
                <a:gd name="connsiteX234" fmla="*/ 868680 w 1441132"/>
                <a:gd name="connsiteY234" fmla="*/ 256223 h 1552575"/>
                <a:gd name="connsiteX235" fmla="*/ 878205 w 1441132"/>
                <a:gd name="connsiteY235" fmla="*/ 251460 h 1552575"/>
                <a:gd name="connsiteX236" fmla="*/ 888682 w 1441132"/>
                <a:gd name="connsiteY236" fmla="*/ 247650 h 1552575"/>
                <a:gd name="connsiteX237" fmla="*/ 897255 w 1441132"/>
                <a:gd name="connsiteY237" fmla="*/ 242888 h 1552575"/>
                <a:gd name="connsiteX238" fmla="*/ 904875 w 1441132"/>
                <a:gd name="connsiteY238" fmla="*/ 235268 h 1552575"/>
                <a:gd name="connsiteX239" fmla="*/ 906780 w 1441132"/>
                <a:gd name="connsiteY239" fmla="*/ 228600 h 1552575"/>
                <a:gd name="connsiteX240" fmla="*/ 908685 w 1441132"/>
                <a:gd name="connsiteY240" fmla="*/ 221933 h 1552575"/>
                <a:gd name="connsiteX241" fmla="*/ 922020 w 1441132"/>
                <a:gd name="connsiteY241" fmla="*/ 191453 h 1552575"/>
                <a:gd name="connsiteX242" fmla="*/ 934402 w 1441132"/>
                <a:gd name="connsiteY242" fmla="*/ 180975 h 1552575"/>
                <a:gd name="connsiteX243" fmla="*/ 945832 w 1441132"/>
                <a:gd name="connsiteY243" fmla="*/ 170498 h 1552575"/>
                <a:gd name="connsiteX244" fmla="*/ 1000125 w 1441132"/>
                <a:gd name="connsiteY244" fmla="*/ 147638 h 1552575"/>
                <a:gd name="connsiteX245" fmla="*/ 1007745 w 1441132"/>
                <a:gd name="connsiteY245" fmla="*/ 148590 h 1552575"/>
                <a:gd name="connsiteX246" fmla="*/ 1018223 w 1441132"/>
                <a:gd name="connsiteY246" fmla="*/ 156210 h 1552575"/>
                <a:gd name="connsiteX247" fmla="*/ 1026795 w 1441132"/>
                <a:gd name="connsiteY247" fmla="*/ 165735 h 1552575"/>
                <a:gd name="connsiteX248" fmla="*/ 1031557 w 1441132"/>
                <a:gd name="connsiteY248" fmla="*/ 176213 h 1552575"/>
                <a:gd name="connsiteX249" fmla="*/ 1035368 w 1441132"/>
                <a:gd name="connsiteY249" fmla="*/ 189548 h 1552575"/>
                <a:gd name="connsiteX250" fmla="*/ 1043940 w 1441132"/>
                <a:gd name="connsiteY250" fmla="*/ 198120 h 1552575"/>
                <a:gd name="connsiteX251" fmla="*/ 1055370 w 1441132"/>
                <a:gd name="connsiteY251" fmla="*/ 202883 h 1552575"/>
                <a:gd name="connsiteX252" fmla="*/ 1068705 w 1441132"/>
                <a:gd name="connsiteY252" fmla="*/ 204788 h 1552575"/>
                <a:gd name="connsiteX253" fmla="*/ 1077277 w 1441132"/>
                <a:gd name="connsiteY253" fmla="*/ 200978 h 1552575"/>
                <a:gd name="connsiteX254" fmla="*/ 1085850 w 1441132"/>
                <a:gd name="connsiteY254" fmla="*/ 197168 h 1552575"/>
                <a:gd name="connsiteX255" fmla="*/ 1097280 w 1441132"/>
                <a:gd name="connsiteY255" fmla="*/ 175260 h 1552575"/>
                <a:gd name="connsiteX256" fmla="*/ 1102995 w 1441132"/>
                <a:gd name="connsiteY256" fmla="*/ 160973 h 1552575"/>
                <a:gd name="connsiteX257" fmla="*/ 1107757 w 1441132"/>
                <a:gd name="connsiteY257" fmla="*/ 147638 h 1552575"/>
                <a:gd name="connsiteX258" fmla="*/ 1120140 w 1441132"/>
                <a:gd name="connsiteY258" fmla="*/ 122873 h 1552575"/>
                <a:gd name="connsiteX259" fmla="*/ 1128713 w 1441132"/>
                <a:gd name="connsiteY259" fmla="*/ 114300 h 1552575"/>
                <a:gd name="connsiteX260" fmla="*/ 1136332 w 1441132"/>
                <a:gd name="connsiteY260" fmla="*/ 104775 h 1552575"/>
                <a:gd name="connsiteX261" fmla="*/ 1142048 w 1441132"/>
                <a:gd name="connsiteY261" fmla="*/ 94298 h 1552575"/>
                <a:gd name="connsiteX262" fmla="*/ 1146810 w 1441132"/>
                <a:gd name="connsiteY262" fmla="*/ 80963 h 1552575"/>
                <a:gd name="connsiteX263" fmla="*/ 1154430 w 1441132"/>
                <a:gd name="connsiteY263" fmla="*/ 69533 h 1552575"/>
                <a:gd name="connsiteX264" fmla="*/ 1167765 w 1441132"/>
                <a:gd name="connsiteY264" fmla="*/ 69533 h 1552575"/>
                <a:gd name="connsiteX265" fmla="*/ 1193482 w 1441132"/>
                <a:gd name="connsiteY265" fmla="*/ 76200 h 1552575"/>
                <a:gd name="connsiteX266" fmla="*/ 1214438 w 1441132"/>
                <a:gd name="connsiteY266" fmla="*/ 73343 h 1552575"/>
                <a:gd name="connsiteX267" fmla="*/ 1224915 w 1441132"/>
                <a:gd name="connsiteY267" fmla="*/ 68580 h 1552575"/>
                <a:gd name="connsiteX268" fmla="*/ 1235393 w 1441132"/>
                <a:gd name="connsiteY268" fmla="*/ 62865 h 1552575"/>
                <a:gd name="connsiteX269" fmla="*/ 1272540 w 1441132"/>
                <a:gd name="connsiteY269" fmla="*/ 32385 h 1552575"/>
                <a:gd name="connsiteX270" fmla="*/ 1284923 w 1441132"/>
                <a:gd name="connsiteY270" fmla="*/ 20955 h 1552575"/>
                <a:gd name="connsiteX271" fmla="*/ 1308735 w 1441132"/>
                <a:gd name="connsiteY271" fmla="*/ 1905 h 1552575"/>
                <a:gd name="connsiteX272" fmla="*/ 1326832 w 1441132"/>
                <a:gd name="connsiteY272" fmla="*/ 0 h 1552575"/>
                <a:gd name="connsiteX273" fmla="*/ 1343977 w 1441132"/>
                <a:gd name="connsiteY273" fmla="*/ 7620 h 1552575"/>
                <a:gd name="connsiteX274" fmla="*/ 1422082 w 1441132"/>
                <a:gd name="connsiteY274" fmla="*/ 62865 h 1552575"/>
                <a:gd name="connsiteX275" fmla="*/ 1441132 w 1441132"/>
                <a:gd name="connsiteY275" fmla="*/ 69533 h 1552575"/>
                <a:gd name="connsiteX276" fmla="*/ 1433513 w 1441132"/>
                <a:gd name="connsiteY276" fmla="*/ 98108 h 1552575"/>
                <a:gd name="connsiteX277" fmla="*/ 1412557 w 1441132"/>
                <a:gd name="connsiteY277" fmla="*/ 112395 h 1552575"/>
                <a:gd name="connsiteX278" fmla="*/ 1366838 w 1441132"/>
                <a:gd name="connsiteY278" fmla="*/ 125730 h 1552575"/>
                <a:gd name="connsiteX279" fmla="*/ 1288732 w 1441132"/>
                <a:gd name="connsiteY279" fmla="*/ 183833 h 1552575"/>
                <a:gd name="connsiteX280" fmla="*/ 1265873 w 1441132"/>
                <a:gd name="connsiteY280" fmla="*/ 189548 h 1552575"/>
                <a:gd name="connsiteX281" fmla="*/ 1238250 w 1441132"/>
                <a:gd name="connsiteY281" fmla="*/ 188595 h 1552575"/>
                <a:gd name="connsiteX282" fmla="*/ 1216343 w 1441132"/>
                <a:gd name="connsiteY282" fmla="*/ 194310 h 1552575"/>
                <a:gd name="connsiteX283" fmla="*/ 1205865 w 1441132"/>
                <a:gd name="connsiteY283" fmla="*/ 221933 h 1552575"/>
                <a:gd name="connsiteX284" fmla="*/ 1204913 w 1441132"/>
                <a:gd name="connsiteY284" fmla="*/ 264795 h 1552575"/>
                <a:gd name="connsiteX285" fmla="*/ 1198245 w 1441132"/>
                <a:gd name="connsiteY285" fmla="*/ 277178 h 1552575"/>
                <a:gd name="connsiteX286" fmla="*/ 1179195 w 1441132"/>
                <a:gd name="connsiteY286" fmla="*/ 284798 h 1552575"/>
                <a:gd name="connsiteX287" fmla="*/ 1123950 w 1441132"/>
                <a:gd name="connsiteY287" fmla="*/ 290513 h 1552575"/>
                <a:gd name="connsiteX288" fmla="*/ 1106805 w 1441132"/>
                <a:gd name="connsiteY288" fmla="*/ 300990 h 1552575"/>
                <a:gd name="connsiteX289" fmla="*/ 1052513 w 1441132"/>
                <a:gd name="connsiteY289" fmla="*/ 347663 h 1552575"/>
                <a:gd name="connsiteX290" fmla="*/ 1028700 w 1441132"/>
                <a:gd name="connsiteY290" fmla="*/ 376238 h 1552575"/>
                <a:gd name="connsiteX291" fmla="*/ 1012507 w 1441132"/>
                <a:gd name="connsiteY291" fmla="*/ 411480 h 1552575"/>
                <a:gd name="connsiteX292" fmla="*/ 999173 w 1441132"/>
                <a:gd name="connsiteY292" fmla="*/ 431483 h 1552575"/>
                <a:gd name="connsiteX293" fmla="*/ 982027 w 1441132"/>
                <a:gd name="connsiteY293" fmla="*/ 441960 h 1552575"/>
                <a:gd name="connsiteX294" fmla="*/ 963930 w 1441132"/>
                <a:gd name="connsiteY294" fmla="*/ 451485 h 1552575"/>
                <a:gd name="connsiteX295" fmla="*/ 931545 w 1441132"/>
                <a:gd name="connsiteY295" fmla="*/ 477203 h 1552575"/>
                <a:gd name="connsiteX296" fmla="*/ 842010 w 1441132"/>
                <a:gd name="connsiteY296" fmla="*/ 530543 h 1552575"/>
                <a:gd name="connsiteX297" fmla="*/ 829627 w 1441132"/>
                <a:gd name="connsiteY297" fmla="*/ 549593 h 1552575"/>
                <a:gd name="connsiteX298" fmla="*/ 840105 w 1441132"/>
                <a:gd name="connsiteY298" fmla="*/ 573405 h 1552575"/>
                <a:gd name="connsiteX299" fmla="*/ 860107 w 1441132"/>
                <a:gd name="connsiteY299" fmla="*/ 583883 h 1552575"/>
                <a:gd name="connsiteX300" fmla="*/ 938213 w 1441132"/>
                <a:gd name="connsiteY300" fmla="*/ 592455 h 1552575"/>
                <a:gd name="connsiteX301" fmla="*/ 939165 w 1441132"/>
                <a:gd name="connsiteY301" fmla="*/ 593408 h 1552575"/>
                <a:gd name="connsiteX302" fmla="*/ 959168 w 1441132"/>
                <a:gd name="connsiteY302" fmla="*/ 605790 h 1552575"/>
                <a:gd name="connsiteX303" fmla="*/ 968693 w 1441132"/>
                <a:gd name="connsiteY303" fmla="*/ 614363 h 1552575"/>
                <a:gd name="connsiteX304" fmla="*/ 977265 w 1441132"/>
                <a:gd name="connsiteY304" fmla="*/ 624840 h 1552575"/>
                <a:gd name="connsiteX305" fmla="*/ 990600 w 1441132"/>
                <a:gd name="connsiteY305" fmla="*/ 650558 h 1552575"/>
                <a:gd name="connsiteX306" fmla="*/ 999173 w 1441132"/>
                <a:gd name="connsiteY306" fmla="*/ 658178 h 1552575"/>
                <a:gd name="connsiteX307" fmla="*/ 1008698 w 1441132"/>
                <a:gd name="connsiteY307" fmla="*/ 658178 h 1552575"/>
                <a:gd name="connsiteX308" fmla="*/ 395288 w 1441132"/>
                <a:gd name="connsiteY308" fmla="*/ 737235 h 1552575"/>
                <a:gd name="connsiteX309" fmla="*/ 389573 w 1441132"/>
                <a:gd name="connsiteY309" fmla="*/ 730568 h 1552575"/>
                <a:gd name="connsiteX310" fmla="*/ 394335 w 1441132"/>
                <a:gd name="connsiteY310" fmla="*/ 723900 h 1552575"/>
                <a:gd name="connsiteX311" fmla="*/ 388620 w 1441132"/>
                <a:gd name="connsiteY311" fmla="*/ 715328 h 1552575"/>
                <a:gd name="connsiteX312" fmla="*/ 381000 w 1441132"/>
                <a:gd name="connsiteY312" fmla="*/ 710565 h 1552575"/>
                <a:gd name="connsiteX313" fmla="*/ 389573 w 1441132"/>
                <a:gd name="connsiteY313" fmla="*/ 696278 h 1552575"/>
                <a:gd name="connsiteX314" fmla="*/ 386715 w 1441132"/>
                <a:gd name="connsiteY314" fmla="*/ 683895 h 1552575"/>
                <a:gd name="connsiteX315" fmla="*/ 366713 w 1441132"/>
                <a:gd name="connsiteY315" fmla="*/ 670560 h 1552575"/>
                <a:gd name="connsiteX316" fmla="*/ 349568 w 1441132"/>
                <a:gd name="connsiteY316" fmla="*/ 668655 h 1552575"/>
                <a:gd name="connsiteX317" fmla="*/ 336232 w 1441132"/>
                <a:gd name="connsiteY317" fmla="*/ 659130 h 1552575"/>
                <a:gd name="connsiteX318" fmla="*/ 318135 w 1441132"/>
                <a:gd name="connsiteY318" fmla="*/ 660083 h 1552575"/>
                <a:gd name="connsiteX319" fmla="*/ 288607 w 1441132"/>
                <a:gd name="connsiteY319" fmla="*/ 689610 h 1552575"/>
                <a:gd name="connsiteX320" fmla="*/ 283845 w 1441132"/>
                <a:gd name="connsiteY320" fmla="*/ 712470 h 1552575"/>
                <a:gd name="connsiteX321" fmla="*/ 269557 w 1441132"/>
                <a:gd name="connsiteY321" fmla="*/ 748665 h 1552575"/>
                <a:gd name="connsiteX322" fmla="*/ 271463 w 1441132"/>
                <a:gd name="connsiteY322" fmla="*/ 749618 h 1552575"/>
                <a:gd name="connsiteX323" fmla="*/ 280988 w 1441132"/>
                <a:gd name="connsiteY323" fmla="*/ 744855 h 1552575"/>
                <a:gd name="connsiteX324" fmla="*/ 281940 w 1441132"/>
                <a:gd name="connsiteY324" fmla="*/ 753428 h 1552575"/>
                <a:gd name="connsiteX325" fmla="*/ 285750 w 1441132"/>
                <a:gd name="connsiteY325" fmla="*/ 762000 h 1552575"/>
                <a:gd name="connsiteX326" fmla="*/ 299085 w 1441132"/>
                <a:gd name="connsiteY326" fmla="*/ 777240 h 1552575"/>
                <a:gd name="connsiteX327" fmla="*/ 308610 w 1441132"/>
                <a:gd name="connsiteY327" fmla="*/ 768668 h 1552575"/>
                <a:gd name="connsiteX328" fmla="*/ 308610 w 1441132"/>
                <a:gd name="connsiteY328" fmla="*/ 771525 h 1552575"/>
                <a:gd name="connsiteX329" fmla="*/ 305752 w 1441132"/>
                <a:gd name="connsiteY329" fmla="*/ 778193 h 1552575"/>
                <a:gd name="connsiteX330" fmla="*/ 312420 w 1441132"/>
                <a:gd name="connsiteY330" fmla="*/ 790575 h 1552575"/>
                <a:gd name="connsiteX331" fmla="*/ 328613 w 1441132"/>
                <a:gd name="connsiteY331" fmla="*/ 795338 h 1552575"/>
                <a:gd name="connsiteX332" fmla="*/ 346710 w 1441132"/>
                <a:gd name="connsiteY332" fmla="*/ 773430 h 1552575"/>
                <a:gd name="connsiteX333" fmla="*/ 374332 w 1441132"/>
                <a:gd name="connsiteY333" fmla="*/ 747713 h 1552575"/>
                <a:gd name="connsiteX334" fmla="*/ 395288 w 1441132"/>
                <a:gd name="connsiteY334" fmla="*/ 737235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1441132" h="1552575">
                  <a:moveTo>
                    <a:pt x="1008698" y="658178"/>
                  </a:moveTo>
                  <a:lnTo>
                    <a:pt x="1002030" y="676275"/>
                  </a:lnTo>
                  <a:lnTo>
                    <a:pt x="997268" y="684848"/>
                  </a:lnTo>
                  <a:lnTo>
                    <a:pt x="969645" y="721043"/>
                  </a:lnTo>
                  <a:lnTo>
                    <a:pt x="968693" y="725805"/>
                  </a:lnTo>
                  <a:lnTo>
                    <a:pt x="967740" y="730568"/>
                  </a:lnTo>
                  <a:lnTo>
                    <a:pt x="968693" y="739140"/>
                  </a:lnTo>
                  <a:lnTo>
                    <a:pt x="969645" y="750570"/>
                  </a:lnTo>
                  <a:lnTo>
                    <a:pt x="971550" y="754380"/>
                  </a:lnTo>
                  <a:lnTo>
                    <a:pt x="973455" y="757238"/>
                  </a:lnTo>
                  <a:lnTo>
                    <a:pt x="988695" y="759143"/>
                  </a:lnTo>
                  <a:lnTo>
                    <a:pt x="990600" y="765810"/>
                  </a:lnTo>
                  <a:lnTo>
                    <a:pt x="987743" y="775335"/>
                  </a:lnTo>
                  <a:lnTo>
                    <a:pt x="985838" y="780098"/>
                  </a:lnTo>
                  <a:lnTo>
                    <a:pt x="975360" y="802958"/>
                  </a:lnTo>
                  <a:lnTo>
                    <a:pt x="974407" y="806768"/>
                  </a:lnTo>
                  <a:lnTo>
                    <a:pt x="974407" y="812483"/>
                  </a:lnTo>
                  <a:lnTo>
                    <a:pt x="976313" y="817245"/>
                  </a:lnTo>
                  <a:lnTo>
                    <a:pt x="979170" y="822960"/>
                  </a:lnTo>
                  <a:lnTo>
                    <a:pt x="990600" y="838200"/>
                  </a:lnTo>
                  <a:lnTo>
                    <a:pt x="1002030" y="857250"/>
                  </a:lnTo>
                  <a:lnTo>
                    <a:pt x="1003935" y="873443"/>
                  </a:lnTo>
                  <a:lnTo>
                    <a:pt x="1005840" y="927735"/>
                  </a:lnTo>
                  <a:lnTo>
                    <a:pt x="1001077" y="944880"/>
                  </a:lnTo>
                  <a:lnTo>
                    <a:pt x="994410" y="937260"/>
                  </a:lnTo>
                  <a:lnTo>
                    <a:pt x="969645" y="926783"/>
                  </a:lnTo>
                  <a:lnTo>
                    <a:pt x="948690" y="932498"/>
                  </a:lnTo>
                  <a:lnTo>
                    <a:pt x="933450" y="1009650"/>
                  </a:lnTo>
                  <a:lnTo>
                    <a:pt x="902970" y="1045845"/>
                  </a:lnTo>
                  <a:lnTo>
                    <a:pt x="862965" y="1070610"/>
                  </a:lnTo>
                  <a:lnTo>
                    <a:pt x="805815" y="1093470"/>
                  </a:lnTo>
                  <a:lnTo>
                    <a:pt x="753427" y="1133475"/>
                  </a:lnTo>
                  <a:lnTo>
                    <a:pt x="651510" y="1165860"/>
                  </a:lnTo>
                  <a:lnTo>
                    <a:pt x="639127" y="1171575"/>
                  </a:lnTo>
                  <a:lnTo>
                    <a:pt x="627698" y="1181100"/>
                  </a:lnTo>
                  <a:lnTo>
                    <a:pt x="604838" y="1210628"/>
                  </a:lnTo>
                  <a:lnTo>
                    <a:pt x="591502" y="1222058"/>
                  </a:lnTo>
                  <a:lnTo>
                    <a:pt x="577215" y="1226820"/>
                  </a:lnTo>
                  <a:lnTo>
                    <a:pt x="560070" y="1221105"/>
                  </a:lnTo>
                  <a:lnTo>
                    <a:pt x="552450" y="1214438"/>
                  </a:lnTo>
                  <a:lnTo>
                    <a:pt x="546735" y="1206818"/>
                  </a:lnTo>
                  <a:lnTo>
                    <a:pt x="537210" y="1189673"/>
                  </a:lnTo>
                  <a:lnTo>
                    <a:pt x="530543" y="1182053"/>
                  </a:lnTo>
                  <a:lnTo>
                    <a:pt x="517207" y="1172528"/>
                  </a:lnTo>
                  <a:lnTo>
                    <a:pt x="510540" y="1166813"/>
                  </a:lnTo>
                  <a:lnTo>
                    <a:pt x="488632" y="1133475"/>
                  </a:lnTo>
                  <a:lnTo>
                    <a:pt x="476250" y="1121093"/>
                  </a:lnTo>
                  <a:lnTo>
                    <a:pt x="458152" y="1119188"/>
                  </a:lnTo>
                  <a:lnTo>
                    <a:pt x="449580" y="1114425"/>
                  </a:lnTo>
                  <a:lnTo>
                    <a:pt x="442913" y="1106805"/>
                  </a:lnTo>
                  <a:lnTo>
                    <a:pt x="435293" y="1101090"/>
                  </a:lnTo>
                  <a:lnTo>
                    <a:pt x="425768" y="1100138"/>
                  </a:lnTo>
                  <a:lnTo>
                    <a:pt x="407670" y="1105853"/>
                  </a:lnTo>
                  <a:lnTo>
                    <a:pt x="399098" y="1110615"/>
                  </a:lnTo>
                  <a:lnTo>
                    <a:pt x="390525" y="1117283"/>
                  </a:lnTo>
                  <a:lnTo>
                    <a:pt x="377190" y="1135380"/>
                  </a:lnTo>
                  <a:lnTo>
                    <a:pt x="368618" y="1154430"/>
                  </a:lnTo>
                  <a:lnTo>
                    <a:pt x="364807" y="1176338"/>
                  </a:lnTo>
                  <a:lnTo>
                    <a:pt x="363855" y="1203008"/>
                  </a:lnTo>
                  <a:lnTo>
                    <a:pt x="367665" y="1242060"/>
                  </a:lnTo>
                  <a:lnTo>
                    <a:pt x="365760" y="1251585"/>
                  </a:lnTo>
                  <a:lnTo>
                    <a:pt x="357188" y="1256348"/>
                  </a:lnTo>
                  <a:lnTo>
                    <a:pt x="323850" y="1259205"/>
                  </a:lnTo>
                  <a:lnTo>
                    <a:pt x="303848" y="1273493"/>
                  </a:lnTo>
                  <a:lnTo>
                    <a:pt x="303848" y="1288733"/>
                  </a:lnTo>
                  <a:lnTo>
                    <a:pt x="325755" y="1325880"/>
                  </a:lnTo>
                  <a:lnTo>
                    <a:pt x="326707" y="1325880"/>
                  </a:lnTo>
                  <a:lnTo>
                    <a:pt x="338138" y="1366838"/>
                  </a:lnTo>
                  <a:lnTo>
                    <a:pt x="343852" y="1380173"/>
                  </a:lnTo>
                  <a:lnTo>
                    <a:pt x="358140" y="1405890"/>
                  </a:lnTo>
                  <a:lnTo>
                    <a:pt x="363855" y="1420178"/>
                  </a:lnTo>
                  <a:lnTo>
                    <a:pt x="367665" y="1436370"/>
                  </a:lnTo>
                  <a:lnTo>
                    <a:pt x="362902" y="1471613"/>
                  </a:lnTo>
                  <a:lnTo>
                    <a:pt x="345757" y="1474470"/>
                  </a:lnTo>
                  <a:lnTo>
                    <a:pt x="323850" y="1466850"/>
                  </a:lnTo>
                  <a:lnTo>
                    <a:pt x="309563" y="1468755"/>
                  </a:lnTo>
                  <a:lnTo>
                    <a:pt x="312420" y="1489710"/>
                  </a:lnTo>
                  <a:lnTo>
                    <a:pt x="352425" y="1525905"/>
                  </a:lnTo>
                  <a:lnTo>
                    <a:pt x="352425" y="1543050"/>
                  </a:lnTo>
                  <a:lnTo>
                    <a:pt x="331470" y="1552575"/>
                  </a:lnTo>
                  <a:lnTo>
                    <a:pt x="303848" y="1551623"/>
                  </a:lnTo>
                  <a:lnTo>
                    <a:pt x="254318" y="1537335"/>
                  </a:lnTo>
                  <a:lnTo>
                    <a:pt x="235268" y="1527810"/>
                  </a:lnTo>
                  <a:lnTo>
                    <a:pt x="238125" y="1517333"/>
                  </a:lnTo>
                  <a:lnTo>
                    <a:pt x="245745" y="1488758"/>
                  </a:lnTo>
                  <a:lnTo>
                    <a:pt x="244793" y="1478280"/>
                  </a:lnTo>
                  <a:lnTo>
                    <a:pt x="240982" y="1472565"/>
                  </a:lnTo>
                  <a:lnTo>
                    <a:pt x="233363" y="1452563"/>
                  </a:lnTo>
                  <a:lnTo>
                    <a:pt x="244793" y="1385888"/>
                  </a:lnTo>
                  <a:lnTo>
                    <a:pt x="246698" y="1380173"/>
                  </a:lnTo>
                  <a:lnTo>
                    <a:pt x="249555" y="1373505"/>
                  </a:lnTo>
                  <a:lnTo>
                    <a:pt x="252413" y="1367790"/>
                  </a:lnTo>
                  <a:lnTo>
                    <a:pt x="260985" y="1357313"/>
                  </a:lnTo>
                  <a:lnTo>
                    <a:pt x="262890" y="1351598"/>
                  </a:lnTo>
                  <a:lnTo>
                    <a:pt x="261938" y="1344930"/>
                  </a:lnTo>
                  <a:lnTo>
                    <a:pt x="260032" y="1338263"/>
                  </a:lnTo>
                  <a:lnTo>
                    <a:pt x="259080" y="1332548"/>
                  </a:lnTo>
                  <a:lnTo>
                    <a:pt x="255270" y="1327785"/>
                  </a:lnTo>
                  <a:lnTo>
                    <a:pt x="249555" y="1322070"/>
                  </a:lnTo>
                  <a:lnTo>
                    <a:pt x="248602" y="1316355"/>
                  </a:lnTo>
                  <a:lnTo>
                    <a:pt x="259080" y="1310640"/>
                  </a:lnTo>
                  <a:lnTo>
                    <a:pt x="254318" y="1306830"/>
                  </a:lnTo>
                  <a:lnTo>
                    <a:pt x="248602" y="1304925"/>
                  </a:lnTo>
                  <a:lnTo>
                    <a:pt x="242888" y="1303973"/>
                  </a:lnTo>
                  <a:lnTo>
                    <a:pt x="236220" y="1304925"/>
                  </a:lnTo>
                  <a:lnTo>
                    <a:pt x="242888" y="1279208"/>
                  </a:lnTo>
                  <a:lnTo>
                    <a:pt x="247650" y="1268730"/>
                  </a:lnTo>
                  <a:lnTo>
                    <a:pt x="261938" y="1262063"/>
                  </a:lnTo>
                  <a:lnTo>
                    <a:pt x="261938" y="1257300"/>
                  </a:lnTo>
                  <a:lnTo>
                    <a:pt x="258127" y="1252538"/>
                  </a:lnTo>
                  <a:lnTo>
                    <a:pt x="253365" y="1249680"/>
                  </a:lnTo>
                  <a:lnTo>
                    <a:pt x="247650" y="1252538"/>
                  </a:lnTo>
                  <a:lnTo>
                    <a:pt x="241935" y="1259205"/>
                  </a:lnTo>
                  <a:lnTo>
                    <a:pt x="236220" y="1263015"/>
                  </a:lnTo>
                  <a:lnTo>
                    <a:pt x="232410" y="1260158"/>
                  </a:lnTo>
                  <a:lnTo>
                    <a:pt x="232410" y="1254443"/>
                  </a:lnTo>
                  <a:lnTo>
                    <a:pt x="240982" y="1245870"/>
                  </a:lnTo>
                  <a:lnTo>
                    <a:pt x="243840" y="1240155"/>
                  </a:lnTo>
                  <a:lnTo>
                    <a:pt x="240982" y="1233488"/>
                  </a:lnTo>
                  <a:lnTo>
                    <a:pt x="230505" y="1224915"/>
                  </a:lnTo>
                  <a:lnTo>
                    <a:pt x="223838" y="1206818"/>
                  </a:lnTo>
                  <a:lnTo>
                    <a:pt x="214313" y="1205865"/>
                  </a:lnTo>
                  <a:lnTo>
                    <a:pt x="190500" y="1209675"/>
                  </a:lnTo>
                  <a:lnTo>
                    <a:pt x="199073" y="1195388"/>
                  </a:lnTo>
                  <a:lnTo>
                    <a:pt x="201930" y="1187768"/>
                  </a:lnTo>
                  <a:lnTo>
                    <a:pt x="196215" y="1184910"/>
                  </a:lnTo>
                  <a:lnTo>
                    <a:pt x="187643" y="1187768"/>
                  </a:lnTo>
                  <a:lnTo>
                    <a:pt x="180023" y="1192530"/>
                  </a:lnTo>
                  <a:lnTo>
                    <a:pt x="172402" y="1195388"/>
                  </a:lnTo>
                  <a:lnTo>
                    <a:pt x="163830" y="1189673"/>
                  </a:lnTo>
                  <a:lnTo>
                    <a:pt x="171450" y="1180148"/>
                  </a:lnTo>
                  <a:lnTo>
                    <a:pt x="169545" y="1170623"/>
                  </a:lnTo>
                  <a:lnTo>
                    <a:pt x="163830" y="1162050"/>
                  </a:lnTo>
                  <a:lnTo>
                    <a:pt x="156210" y="1154430"/>
                  </a:lnTo>
                  <a:lnTo>
                    <a:pt x="152400" y="1153478"/>
                  </a:lnTo>
                  <a:lnTo>
                    <a:pt x="148590" y="1154430"/>
                  </a:lnTo>
                  <a:lnTo>
                    <a:pt x="144780" y="1153478"/>
                  </a:lnTo>
                  <a:lnTo>
                    <a:pt x="140970" y="1150620"/>
                  </a:lnTo>
                  <a:lnTo>
                    <a:pt x="140018" y="1146810"/>
                  </a:lnTo>
                  <a:lnTo>
                    <a:pt x="140970" y="1138238"/>
                  </a:lnTo>
                  <a:lnTo>
                    <a:pt x="140970" y="1135380"/>
                  </a:lnTo>
                  <a:lnTo>
                    <a:pt x="135255" y="1122998"/>
                  </a:lnTo>
                  <a:lnTo>
                    <a:pt x="132398" y="1119188"/>
                  </a:lnTo>
                  <a:lnTo>
                    <a:pt x="125730" y="1114425"/>
                  </a:lnTo>
                  <a:lnTo>
                    <a:pt x="111443" y="1106805"/>
                  </a:lnTo>
                  <a:lnTo>
                    <a:pt x="107632" y="1103948"/>
                  </a:lnTo>
                  <a:lnTo>
                    <a:pt x="102870" y="1099185"/>
                  </a:lnTo>
                  <a:lnTo>
                    <a:pt x="97155" y="1086803"/>
                  </a:lnTo>
                  <a:lnTo>
                    <a:pt x="92393" y="1080135"/>
                  </a:lnTo>
                  <a:lnTo>
                    <a:pt x="83820" y="1073468"/>
                  </a:lnTo>
                  <a:lnTo>
                    <a:pt x="71438" y="1068705"/>
                  </a:lnTo>
                  <a:lnTo>
                    <a:pt x="59055" y="1065848"/>
                  </a:lnTo>
                  <a:lnTo>
                    <a:pt x="50482" y="1069658"/>
                  </a:lnTo>
                  <a:lnTo>
                    <a:pt x="48577" y="1057275"/>
                  </a:lnTo>
                  <a:lnTo>
                    <a:pt x="46673" y="1052513"/>
                  </a:lnTo>
                  <a:lnTo>
                    <a:pt x="44768" y="1052513"/>
                  </a:lnTo>
                  <a:lnTo>
                    <a:pt x="40005" y="1056323"/>
                  </a:lnTo>
                  <a:lnTo>
                    <a:pt x="37148" y="1054418"/>
                  </a:lnTo>
                  <a:lnTo>
                    <a:pt x="35243" y="1048703"/>
                  </a:lnTo>
                  <a:lnTo>
                    <a:pt x="34290" y="1031558"/>
                  </a:lnTo>
                  <a:lnTo>
                    <a:pt x="32385" y="1023938"/>
                  </a:lnTo>
                  <a:lnTo>
                    <a:pt x="28575" y="1017270"/>
                  </a:lnTo>
                  <a:lnTo>
                    <a:pt x="0" y="991553"/>
                  </a:lnTo>
                  <a:lnTo>
                    <a:pt x="21907" y="982028"/>
                  </a:lnTo>
                  <a:lnTo>
                    <a:pt x="33338" y="968693"/>
                  </a:lnTo>
                  <a:lnTo>
                    <a:pt x="43815" y="939165"/>
                  </a:lnTo>
                  <a:lnTo>
                    <a:pt x="54293" y="909638"/>
                  </a:lnTo>
                  <a:lnTo>
                    <a:pt x="60960" y="901065"/>
                  </a:lnTo>
                  <a:lnTo>
                    <a:pt x="69532" y="892493"/>
                  </a:lnTo>
                  <a:lnTo>
                    <a:pt x="88582" y="883920"/>
                  </a:lnTo>
                  <a:lnTo>
                    <a:pt x="106680" y="875348"/>
                  </a:lnTo>
                  <a:lnTo>
                    <a:pt x="120968" y="851535"/>
                  </a:lnTo>
                  <a:lnTo>
                    <a:pt x="124777" y="846773"/>
                  </a:lnTo>
                  <a:lnTo>
                    <a:pt x="127635" y="842010"/>
                  </a:lnTo>
                  <a:lnTo>
                    <a:pt x="139065" y="838200"/>
                  </a:lnTo>
                  <a:lnTo>
                    <a:pt x="162877" y="835343"/>
                  </a:lnTo>
                  <a:lnTo>
                    <a:pt x="173355" y="830580"/>
                  </a:lnTo>
                  <a:lnTo>
                    <a:pt x="182880" y="825818"/>
                  </a:lnTo>
                  <a:lnTo>
                    <a:pt x="192405" y="819150"/>
                  </a:lnTo>
                  <a:lnTo>
                    <a:pt x="201930" y="812483"/>
                  </a:lnTo>
                  <a:lnTo>
                    <a:pt x="211455" y="802958"/>
                  </a:lnTo>
                  <a:lnTo>
                    <a:pt x="216218" y="794385"/>
                  </a:lnTo>
                  <a:lnTo>
                    <a:pt x="220027" y="759143"/>
                  </a:lnTo>
                  <a:lnTo>
                    <a:pt x="224790" y="724853"/>
                  </a:lnTo>
                  <a:lnTo>
                    <a:pt x="223838" y="712470"/>
                  </a:lnTo>
                  <a:lnTo>
                    <a:pt x="222885" y="703898"/>
                  </a:lnTo>
                  <a:lnTo>
                    <a:pt x="220980" y="701040"/>
                  </a:lnTo>
                  <a:lnTo>
                    <a:pt x="218123" y="699135"/>
                  </a:lnTo>
                  <a:lnTo>
                    <a:pt x="213360" y="692468"/>
                  </a:lnTo>
                  <a:lnTo>
                    <a:pt x="211455" y="686753"/>
                  </a:lnTo>
                  <a:lnTo>
                    <a:pt x="214313" y="681038"/>
                  </a:lnTo>
                  <a:lnTo>
                    <a:pt x="219075" y="677228"/>
                  </a:lnTo>
                  <a:lnTo>
                    <a:pt x="244793" y="664845"/>
                  </a:lnTo>
                  <a:lnTo>
                    <a:pt x="255270" y="661988"/>
                  </a:lnTo>
                  <a:lnTo>
                    <a:pt x="264795" y="665798"/>
                  </a:lnTo>
                  <a:lnTo>
                    <a:pt x="270510" y="650558"/>
                  </a:lnTo>
                  <a:lnTo>
                    <a:pt x="284798" y="637223"/>
                  </a:lnTo>
                  <a:lnTo>
                    <a:pt x="299085" y="627698"/>
                  </a:lnTo>
                  <a:lnTo>
                    <a:pt x="314325" y="618173"/>
                  </a:lnTo>
                  <a:lnTo>
                    <a:pt x="323850" y="615315"/>
                  </a:lnTo>
                  <a:lnTo>
                    <a:pt x="340043" y="621983"/>
                  </a:lnTo>
                  <a:lnTo>
                    <a:pt x="347663" y="621030"/>
                  </a:lnTo>
                  <a:lnTo>
                    <a:pt x="369570" y="606743"/>
                  </a:lnTo>
                  <a:lnTo>
                    <a:pt x="377190" y="604838"/>
                  </a:lnTo>
                  <a:lnTo>
                    <a:pt x="394335" y="607695"/>
                  </a:lnTo>
                  <a:lnTo>
                    <a:pt x="410527" y="610553"/>
                  </a:lnTo>
                  <a:lnTo>
                    <a:pt x="417195" y="606743"/>
                  </a:lnTo>
                  <a:lnTo>
                    <a:pt x="416243" y="599123"/>
                  </a:lnTo>
                  <a:lnTo>
                    <a:pt x="406718" y="581978"/>
                  </a:lnTo>
                  <a:lnTo>
                    <a:pt x="404813" y="574358"/>
                  </a:lnTo>
                  <a:lnTo>
                    <a:pt x="408623" y="564833"/>
                  </a:lnTo>
                  <a:lnTo>
                    <a:pt x="412432" y="555308"/>
                  </a:lnTo>
                  <a:lnTo>
                    <a:pt x="426720" y="543878"/>
                  </a:lnTo>
                  <a:lnTo>
                    <a:pt x="458152" y="534353"/>
                  </a:lnTo>
                  <a:lnTo>
                    <a:pt x="486727" y="511493"/>
                  </a:lnTo>
                  <a:lnTo>
                    <a:pt x="514350" y="489585"/>
                  </a:lnTo>
                  <a:lnTo>
                    <a:pt x="522923" y="480060"/>
                  </a:lnTo>
                  <a:lnTo>
                    <a:pt x="530543" y="471488"/>
                  </a:lnTo>
                  <a:lnTo>
                    <a:pt x="540068" y="463868"/>
                  </a:lnTo>
                  <a:lnTo>
                    <a:pt x="577215" y="453390"/>
                  </a:lnTo>
                  <a:lnTo>
                    <a:pt x="614363" y="442913"/>
                  </a:lnTo>
                  <a:lnTo>
                    <a:pt x="645795" y="441960"/>
                  </a:lnTo>
                  <a:lnTo>
                    <a:pt x="676275" y="440055"/>
                  </a:lnTo>
                  <a:lnTo>
                    <a:pt x="699135" y="430530"/>
                  </a:lnTo>
                  <a:lnTo>
                    <a:pt x="716280" y="410528"/>
                  </a:lnTo>
                  <a:lnTo>
                    <a:pt x="723900" y="399098"/>
                  </a:lnTo>
                  <a:lnTo>
                    <a:pt x="732473" y="392430"/>
                  </a:lnTo>
                  <a:lnTo>
                    <a:pt x="747713" y="386715"/>
                  </a:lnTo>
                  <a:lnTo>
                    <a:pt x="762952" y="381000"/>
                  </a:lnTo>
                  <a:lnTo>
                    <a:pt x="809625" y="346710"/>
                  </a:lnTo>
                  <a:lnTo>
                    <a:pt x="816293" y="338138"/>
                  </a:lnTo>
                  <a:lnTo>
                    <a:pt x="822960" y="330518"/>
                  </a:lnTo>
                  <a:lnTo>
                    <a:pt x="842010" y="297180"/>
                  </a:lnTo>
                  <a:lnTo>
                    <a:pt x="861060" y="264795"/>
                  </a:lnTo>
                  <a:lnTo>
                    <a:pt x="868680" y="256223"/>
                  </a:lnTo>
                  <a:lnTo>
                    <a:pt x="878205" y="251460"/>
                  </a:lnTo>
                  <a:lnTo>
                    <a:pt x="888682" y="247650"/>
                  </a:lnTo>
                  <a:lnTo>
                    <a:pt x="897255" y="242888"/>
                  </a:lnTo>
                  <a:lnTo>
                    <a:pt x="904875" y="235268"/>
                  </a:lnTo>
                  <a:lnTo>
                    <a:pt x="906780" y="228600"/>
                  </a:lnTo>
                  <a:lnTo>
                    <a:pt x="908685" y="221933"/>
                  </a:lnTo>
                  <a:lnTo>
                    <a:pt x="922020" y="191453"/>
                  </a:lnTo>
                  <a:lnTo>
                    <a:pt x="934402" y="180975"/>
                  </a:lnTo>
                  <a:lnTo>
                    <a:pt x="945832" y="170498"/>
                  </a:lnTo>
                  <a:lnTo>
                    <a:pt x="1000125" y="147638"/>
                  </a:lnTo>
                  <a:lnTo>
                    <a:pt x="1007745" y="148590"/>
                  </a:lnTo>
                  <a:lnTo>
                    <a:pt x="1018223" y="156210"/>
                  </a:lnTo>
                  <a:lnTo>
                    <a:pt x="1026795" y="165735"/>
                  </a:lnTo>
                  <a:lnTo>
                    <a:pt x="1031557" y="176213"/>
                  </a:lnTo>
                  <a:lnTo>
                    <a:pt x="1035368" y="189548"/>
                  </a:lnTo>
                  <a:lnTo>
                    <a:pt x="1043940" y="198120"/>
                  </a:lnTo>
                  <a:lnTo>
                    <a:pt x="1055370" y="202883"/>
                  </a:lnTo>
                  <a:lnTo>
                    <a:pt x="1068705" y="204788"/>
                  </a:lnTo>
                  <a:lnTo>
                    <a:pt x="1077277" y="200978"/>
                  </a:lnTo>
                  <a:lnTo>
                    <a:pt x="1085850" y="197168"/>
                  </a:lnTo>
                  <a:lnTo>
                    <a:pt x="1097280" y="175260"/>
                  </a:lnTo>
                  <a:lnTo>
                    <a:pt x="1102995" y="160973"/>
                  </a:lnTo>
                  <a:lnTo>
                    <a:pt x="1107757" y="147638"/>
                  </a:lnTo>
                  <a:lnTo>
                    <a:pt x="1120140" y="122873"/>
                  </a:lnTo>
                  <a:lnTo>
                    <a:pt x="1128713" y="114300"/>
                  </a:lnTo>
                  <a:lnTo>
                    <a:pt x="1136332" y="104775"/>
                  </a:lnTo>
                  <a:lnTo>
                    <a:pt x="1142048" y="94298"/>
                  </a:lnTo>
                  <a:lnTo>
                    <a:pt x="1146810" y="80963"/>
                  </a:lnTo>
                  <a:lnTo>
                    <a:pt x="1154430" y="69533"/>
                  </a:lnTo>
                  <a:lnTo>
                    <a:pt x="1167765" y="69533"/>
                  </a:lnTo>
                  <a:lnTo>
                    <a:pt x="1193482" y="76200"/>
                  </a:lnTo>
                  <a:lnTo>
                    <a:pt x="1214438" y="73343"/>
                  </a:lnTo>
                  <a:lnTo>
                    <a:pt x="1224915" y="68580"/>
                  </a:lnTo>
                  <a:lnTo>
                    <a:pt x="1235393" y="62865"/>
                  </a:lnTo>
                  <a:lnTo>
                    <a:pt x="1272540" y="32385"/>
                  </a:lnTo>
                  <a:lnTo>
                    <a:pt x="1284923" y="20955"/>
                  </a:lnTo>
                  <a:lnTo>
                    <a:pt x="1308735" y="1905"/>
                  </a:lnTo>
                  <a:lnTo>
                    <a:pt x="1326832" y="0"/>
                  </a:lnTo>
                  <a:lnTo>
                    <a:pt x="1343977" y="7620"/>
                  </a:lnTo>
                  <a:lnTo>
                    <a:pt x="1422082" y="62865"/>
                  </a:lnTo>
                  <a:lnTo>
                    <a:pt x="1441132" y="69533"/>
                  </a:lnTo>
                  <a:lnTo>
                    <a:pt x="1433513" y="98108"/>
                  </a:lnTo>
                  <a:lnTo>
                    <a:pt x="1412557" y="112395"/>
                  </a:lnTo>
                  <a:lnTo>
                    <a:pt x="1366838" y="125730"/>
                  </a:lnTo>
                  <a:lnTo>
                    <a:pt x="1288732" y="183833"/>
                  </a:lnTo>
                  <a:lnTo>
                    <a:pt x="1265873" y="189548"/>
                  </a:lnTo>
                  <a:lnTo>
                    <a:pt x="1238250" y="188595"/>
                  </a:lnTo>
                  <a:lnTo>
                    <a:pt x="1216343" y="194310"/>
                  </a:lnTo>
                  <a:lnTo>
                    <a:pt x="1205865" y="221933"/>
                  </a:lnTo>
                  <a:lnTo>
                    <a:pt x="1204913" y="264795"/>
                  </a:lnTo>
                  <a:lnTo>
                    <a:pt x="1198245" y="277178"/>
                  </a:lnTo>
                  <a:lnTo>
                    <a:pt x="1179195" y="284798"/>
                  </a:lnTo>
                  <a:lnTo>
                    <a:pt x="1123950" y="290513"/>
                  </a:lnTo>
                  <a:lnTo>
                    <a:pt x="1106805" y="300990"/>
                  </a:lnTo>
                  <a:lnTo>
                    <a:pt x="1052513" y="347663"/>
                  </a:lnTo>
                  <a:lnTo>
                    <a:pt x="1028700" y="376238"/>
                  </a:lnTo>
                  <a:lnTo>
                    <a:pt x="1012507" y="411480"/>
                  </a:lnTo>
                  <a:lnTo>
                    <a:pt x="999173" y="431483"/>
                  </a:lnTo>
                  <a:lnTo>
                    <a:pt x="982027" y="441960"/>
                  </a:lnTo>
                  <a:lnTo>
                    <a:pt x="963930" y="451485"/>
                  </a:lnTo>
                  <a:lnTo>
                    <a:pt x="931545" y="477203"/>
                  </a:lnTo>
                  <a:lnTo>
                    <a:pt x="842010" y="530543"/>
                  </a:lnTo>
                  <a:lnTo>
                    <a:pt x="829627" y="549593"/>
                  </a:lnTo>
                  <a:lnTo>
                    <a:pt x="840105" y="573405"/>
                  </a:lnTo>
                  <a:lnTo>
                    <a:pt x="860107" y="583883"/>
                  </a:lnTo>
                  <a:lnTo>
                    <a:pt x="938213" y="592455"/>
                  </a:lnTo>
                  <a:lnTo>
                    <a:pt x="939165" y="593408"/>
                  </a:lnTo>
                  <a:lnTo>
                    <a:pt x="959168" y="605790"/>
                  </a:lnTo>
                  <a:lnTo>
                    <a:pt x="968693" y="614363"/>
                  </a:lnTo>
                  <a:lnTo>
                    <a:pt x="977265" y="624840"/>
                  </a:lnTo>
                  <a:lnTo>
                    <a:pt x="990600" y="650558"/>
                  </a:lnTo>
                  <a:lnTo>
                    <a:pt x="999173" y="658178"/>
                  </a:lnTo>
                  <a:lnTo>
                    <a:pt x="1008698" y="658178"/>
                  </a:lnTo>
                  <a:close/>
                  <a:moveTo>
                    <a:pt x="395288" y="737235"/>
                  </a:moveTo>
                  <a:lnTo>
                    <a:pt x="389573" y="730568"/>
                  </a:lnTo>
                  <a:lnTo>
                    <a:pt x="394335" y="723900"/>
                  </a:lnTo>
                  <a:lnTo>
                    <a:pt x="388620" y="715328"/>
                  </a:lnTo>
                  <a:lnTo>
                    <a:pt x="381000" y="710565"/>
                  </a:lnTo>
                  <a:lnTo>
                    <a:pt x="389573" y="696278"/>
                  </a:lnTo>
                  <a:lnTo>
                    <a:pt x="386715" y="683895"/>
                  </a:lnTo>
                  <a:lnTo>
                    <a:pt x="366713" y="670560"/>
                  </a:lnTo>
                  <a:lnTo>
                    <a:pt x="349568" y="668655"/>
                  </a:lnTo>
                  <a:lnTo>
                    <a:pt x="336232" y="659130"/>
                  </a:lnTo>
                  <a:lnTo>
                    <a:pt x="318135" y="660083"/>
                  </a:lnTo>
                  <a:lnTo>
                    <a:pt x="288607" y="689610"/>
                  </a:lnTo>
                  <a:lnTo>
                    <a:pt x="283845" y="712470"/>
                  </a:lnTo>
                  <a:lnTo>
                    <a:pt x="269557" y="748665"/>
                  </a:lnTo>
                  <a:lnTo>
                    <a:pt x="271463" y="749618"/>
                  </a:lnTo>
                  <a:lnTo>
                    <a:pt x="280988" y="744855"/>
                  </a:lnTo>
                  <a:lnTo>
                    <a:pt x="281940" y="753428"/>
                  </a:lnTo>
                  <a:lnTo>
                    <a:pt x="285750" y="762000"/>
                  </a:lnTo>
                  <a:lnTo>
                    <a:pt x="299085" y="777240"/>
                  </a:lnTo>
                  <a:lnTo>
                    <a:pt x="308610" y="768668"/>
                  </a:lnTo>
                  <a:lnTo>
                    <a:pt x="308610" y="771525"/>
                  </a:lnTo>
                  <a:lnTo>
                    <a:pt x="305752" y="778193"/>
                  </a:lnTo>
                  <a:lnTo>
                    <a:pt x="312420" y="790575"/>
                  </a:lnTo>
                  <a:lnTo>
                    <a:pt x="328613" y="795338"/>
                  </a:lnTo>
                  <a:lnTo>
                    <a:pt x="346710" y="773430"/>
                  </a:lnTo>
                  <a:lnTo>
                    <a:pt x="374332" y="747713"/>
                  </a:lnTo>
                  <a:lnTo>
                    <a:pt x="395288" y="73723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61" name="Freeform: Shape 19">
              <a:extLst>
                <a:ext uri="{FF2B5EF4-FFF2-40B4-BE49-F238E27FC236}">
                  <a16:creationId xmlns:a16="http://schemas.microsoft.com/office/drawing/2014/main" id="{29C076B3-5321-4890-8341-F2CF68A2DDBD}"/>
                </a:ext>
              </a:extLst>
            </p:cNvPr>
            <p:cNvSpPr/>
            <p:nvPr/>
          </p:nvSpPr>
          <p:spPr>
            <a:xfrm>
              <a:off x="8627744" y="3505200"/>
              <a:ext cx="125730" cy="136207"/>
            </a:xfrm>
            <a:custGeom>
              <a:avLst/>
              <a:gdLst>
                <a:gd name="connsiteX0" fmla="*/ 125730 w 125730"/>
                <a:gd name="connsiteY0" fmla="*/ 78105 h 136207"/>
                <a:gd name="connsiteX1" fmla="*/ 104775 w 125730"/>
                <a:gd name="connsiteY1" fmla="*/ 88582 h 136207"/>
                <a:gd name="connsiteX2" fmla="*/ 77153 w 125730"/>
                <a:gd name="connsiteY2" fmla="*/ 114300 h 136207"/>
                <a:gd name="connsiteX3" fmla="*/ 59055 w 125730"/>
                <a:gd name="connsiteY3" fmla="*/ 136207 h 136207"/>
                <a:gd name="connsiteX4" fmla="*/ 42863 w 125730"/>
                <a:gd name="connsiteY4" fmla="*/ 131445 h 136207"/>
                <a:gd name="connsiteX5" fmla="*/ 36195 w 125730"/>
                <a:gd name="connsiteY5" fmla="*/ 119063 h 136207"/>
                <a:gd name="connsiteX6" fmla="*/ 39053 w 125730"/>
                <a:gd name="connsiteY6" fmla="*/ 112395 h 136207"/>
                <a:gd name="connsiteX7" fmla="*/ 39053 w 125730"/>
                <a:gd name="connsiteY7" fmla="*/ 109538 h 136207"/>
                <a:gd name="connsiteX8" fmla="*/ 29528 w 125730"/>
                <a:gd name="connsiteY8" fmla="*/ 118110 h 136207"/>
                <a:gd name="connsiteX9" fmla="*/ 16193 w 125730"/>
                <a:gd name="connsiteY9" fmla="*/ 102870 h 136207"/>
                <a:gd name="connsiteX10" fmla="*/ 12382 w 125730"/>
                <a:gd name="connsiteY10" fmla="*/ 94297 h 136207"/>
                <a:gd name="connsiteX11" fmla="*/ 11430 w 125730"/>
                <a:gd name="connsiteY11" fmla="*/ 85725 h 136207"/>
                <a:gd name="connsiteX12" fmla="*/ 1905 w 125730"/>
                <a:gd name="connsiteY12" fmla="*/ 90488 h 136207"/>
                <a:gd name="connsiteX13" fmla="*/ 0 w 125730"/>
                <a:gd name="connsiteY13" fmla="*/ 89535 h 136207"/>
                <a:gd name="connsiteX14" fmla="*/ 14288 w 125730"/>
                <a:gd name="connsiteY14" fmla="*/ 53340 h 136207"/>
                <a:gd name="connsiteX15" fmla="*/ 19050 w 125730"/>
                <a:gd name="connsiteY15" fmla="*/ 30480 h 136207"/>
                <a:gd name="connsiteX16" fmla="*/ 48578 w 125730"/>
                <a:gd name="connsiteY16" fmla="*/ 953 h 136207"/>
                <a:gd name="connsiteX17" fmla="*/ 66675 w 125730"/>
                <a:gd name="connsiteY17" fmla="*/ 0 h 136207"/>
                <a:gd name="connsiteX18" fmla="*/ 80010 w 125730"/>
                <a:gd name="connsiteY18" fmla="*/ 9525 h 136207"/>
                <a:gd name="connsiteX19" fmla="*/ 97155 w 125730"/>
                <a:gd name="connsiteY19" fmla="*/ 11430 h 136207"/>
                <a:gd name="connsiteX20" fmla="*/ 117157 w 125730"/>
                <a:gd name="connsiteY20" fmla="*/ 24765 h 136207"/>
                <a:gd name="connsiteX21" fmla="*/ 120015 w 125730"/>
                <a:gd name="connsiteY21" fmla="*/ 37147 h 136207"/>
                <a:gd name="connsiteX22" fmla="*/ 111443 w 125730"/>
                <a:gd name="connsiteY22" fmla="*/ 51435 h 136207"/>
                <a:gd name="connsiteX23" fmla="*/ 119063 w 125730"/>
                <a:gd name="connsiteY23" fmla="*/ 56197 h 136207"/>
                <a:gd name="connsiteX24" fmla="*/ 124778 w 125730"/>
                <a:gd name="connsiteY24" fmla="*/ 64770 h 136207"/>
                <a:gd name="connsiteX25" fmla="*/ 120015 w 125730"/>
                <a:gd name="connsiteY25" fmla="*/ 71438 h 136207"/>
                <a:gd name="connsiteX26" fmla="*/ 125730 w 125730"/>
                <a:gd name="connsiteY26" fmla="*/ 78105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730" h="136207">
                  <a:moveTo>
                    <a:pt x="125730" y="78105"/>
                  </a:moveTo>
                  <a:lnTo>
                    <a:pt x="104775" y="88582"/>
                  </a:lnTo>
                  <a:lnTo>
                    <a:pt x="77153" y="114300"/>
                  </a:lnTo>
                  <a:lnTo>
                    <a:pt x="59055" y="136207"/>
                  </a:lnTo>
                  <a:lnTo>
                    <a:pt x="42863" y="131445"/>
                  </a:lnTo>
                  <a:lnTo>
                    <a:pt x="36195" y="119063"/>
                  </a:lnTo>
                  <a:lnTo>
                    <a:pt x="39053" y="112395"/>
                  </a:lnTo>
                  <a:lnTo>
                    <a:pt x="39053" y="109538"/>
                  </a:lnTo>
                  <a:lnTo>
                    <a:pt x="29528" y="118110"/>
                  </a:lnTo>
                  <a:lnTo>
                    <a:pt x="16193" y="102870"/>
                  </a:lnTo>
                  <a:lnTo>
                    <a:pt x="12382" y="94297"/>
                  </a:lnTo>
                  <a:lnTo>
                    <a:pt x="11430" y="85725"/>
                  </a:lnTo>
                  <a:lnTo>
                    <a:pt x="1905" y="90488"/>
                  </a:lnTo>
                  <a:lnTo>
                    <a:pt x="0" y="89535"/>
                  </a:lnTo>
                  <a:lnTo>
                    <a:pt x="14288" y="53340"/>
                  </a:lnTo>
                  <a:lnTo>
                    <a:pt x="19050" y="30480"/>
                  </a:lnTo>
                  <a:lnTo>
                    <a:pt x="48578" y="953"/>
                  </a:lnTo>
                  <a:lnTo>
                    <a:pt x="66675" y="0"/>
                  </a:lnTo>
                  <a:lnTo>
                    <a:pt x="80010" y="9525"/>
                  </a:lnTo>
                  <a:lnTo>
                    <a:pt x="97155" y="11430"/>
                  </a:lnTo>
                  <a:lnTo>
                    <a:pt x="117157" y="24765"/>
                  </a:lnTo>
                  <a:lnTo>
                    <a:pt x="120015" y="37147"/>
                  </a:lnTo>
                  <a:lnTo>
                    <a:pt x="111443" y="51435"/>
                  </a:lnTo>
                  <a:lnTo>
                    <a:pt x="119063" y="56197"/>
                  </a:lnTo>
                  <a:lnTo>
                    <a:pt x="124778" y="64770"/>
                  </a:lnTo>
                  <a:lnTo>
                    <a:pt x="120015" y="71438"/>
                  </a:lnTo>
                  <a:lnTo>
                    <a:pt x="125730" y="78105"/>
                  </a:ln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2" name="Freeform: Shape 20">
              <a:extLst>
                <a:ext uri="{FF2B5EF4-FFF2-40B4-BE49-F238E27FC236}">
                  <a16:creationId xmlns:a16="http://schemas.microsoft.com/office/drawing/2014/main" id="{BDF0AAEB-AD96-4A47-9A76-A9B8D81B996A}"/>
                </a:ext>
              </a:extLst>
            </p:cNvPr>
            <p:cNvSpPr/>
            <p:nvPr/>
          </p:nvSpPr>
          <p:spPr>
            <a:xfrm>
              <a:off x="7738110" y="6276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6"/>
                    <a:pt x="14786" y="19050"/>
                    <a:pt x="9525" y="19050"/>
                  </a:cubicBezTo>
                  <a:cubicBezTo>
                    <a:pt x="4265" y="19050"/>
                    <a:pt x="0" y="14786"/>
                    <a:pt x="0" y="9525"/>
                  </a:cubicBezTo>
                  <a:cubicBezTo>
                    <a:pt x="0" y="4264"/>
                    <a:pt x="4265" y="0"/>
                    <a:pt x="9525" y="0"/>
                  </a:cubicBezTo>
                  <a:cubicBezTo>
                    <a:pt x="14786" y="0"/>
                    <a:pt x="19050" y="4264"/>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3" name="Freeform: Shape 21">
              <a:extLst>
                <a:ext uri="{FF2B5EF4-FFF2-40B4-BE49-F238E27FC236}">
                  <a16:creationId xmlns:a16="http://schemas.microsoft.com/office/drawing/2014/main" id="{3196F8FC-2D3F-4A84-B2A8-5FE4C685E32B}"/>
                </a:ext>
              </a:extLst>
            </p:cNvPr>
            <p:cNvSpPr/>
            <p:nvPr/>
          </p:nvSpPr>
          <p:spPr>
            <a:xfrm>
              <a:off x="7397115" y="5133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5" y="19050"/>
                    <a:pt x="9525" y="19050"/>
                  </a:cubicBezTo>
                  <a:cubicBezTo>
                    <a:pt x="4264" y="19050"/>
                    <a:pt x="0" y="14785"/>
                    <a:pt x="0" y="9525"/>
                  </a:cubicBezTo>
                  <a:cubicBezTo>
                    <a:pt x="0" y="4265"/>
                    <a:pt x="4264" y="0"/>
                    <a:pt x="9525" y="0"/>
                  </a:cubicBezTo>
                  <a:cubicBezTo>
                    <a:pt x="14785"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4" name="Freeform: Shape 22">
              <a:extLst>
                <a:ext uri="{FF2B5EF4-FFF2-40B4-BE49-F238E27FC236}">
                  <a16:creationId xmlns:a16="http://schemas.microsoft.com/office/drawing/2014/main" id="{16FB16E2-D45C-4CF7-BD20-EC6BCBC555F8}"/>
                </a:ext>
              </a:extLst>
            </p:cNvPr>
            <p:cNvSpPr/>
            <p:nvPr/>
          </p:nvSpPr>
          <p:spPr>
            <a:xfrm>
              <a:off x="7381875" y="5066347"/>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6" y="19050"/>
                    <a:pt x="9525" y="19050"/>
                  </a:cubicBezTo>
                  <a:cubicBezTo>
                    <a:pt x="4264" y="19050"/>
                    <a:pt x="0" y="14785"/>
                    <a:pt x="0" y="9525"/>
                  </a:cubicBezTo>
                  <a:cubicBezTo>
                    <a:pt x="0" y="4265"/>
                    <a:pt x="4264" y="0"/>
                    <a:pt x="9525" y="0"/>
                  </a:cubicBezTo>
                  <a:cubicBezTo>
                    <a:pt x="14786"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grpSp>
      <p:graphicFrame>
        <p:nvGraphicFramePr>
          <p:cNvPr id="65" name="Table 24">
            <a:extLst>
              <a:ext uri="{FF2B5EF4-FFF2-40B4-BE49-F238E27FC236}">
                <a16:creationId xmlns:a16="http://schemas.microsoft.com/office/drawing/2014/main" id="{E22096A5-C0C5-4CEE-A07D-DEE594BE22BB}"/>
              </a:ext>
            </a:extLst>
          </p:cNvPr>
          <p:cNvGraphicFramePr>
            <a:graphicFrameLocks noGrp="1"/>
          </p:cNvGraphicFramePr>
          <p:nvPr>
            <p:extLst>
              <p:ext uri="{D42A27DB-BD31-4B8C-83A1-F6EECF244321}">
                <p14:modId xmlns:p14="http://schemas.microsoft.com/office/powerpoint/2010/main" val="246452424"/>
              </p:ext>
            </p:extLst>
          </p:nvPr>
        </p:nvGraphicFramePr>
        <p:xfrm>
          <a:off x="8952010" y="5994173"/>
          <a:ext cx="1318255" cy="710487"/>
        </p:xfrm>
        <a:graphic>
          <a:graphicData uri="http://schemas.openxmlformats.org/drawingml/2006/table">
            <a:tbl>
              <a:tblPr firstRow="1" bandRow="1">
                <a:tableStyleId>{5C22544A-7EE6-4342-B048-85BDC9FD1C3A}</a:tableStyleId>
              </a:tblPr>
              <a:tblGrid>
                <a:gridCol w="704581">
                  <a:extLst>
                    <a:ext uri="{9D8B030D-6E8A-4147-A177-3AD203B41FA5}">
                      <a16:colId xmlns:a16="http://schemas.microsoft.com/office/drawing/2014/main" val="2785237355"/>
                    </a:ext>
                  </a:extLst>
                </a:gridCol>
                <a:gridCol w="613674">
                  <a:extLst>
                    <a:ext uri="{9D8B030D-6E8A-4147-A177-3AD203B41FA5}">
                      <a16:colId xmlns:a16="http://schemas.microsoft.com/office/drawing/2014/main" val="4039501386"/>
                    </a:ext>
                  </a:extLst>
                </a:gridCol>
              </a:tblGrid>
              <a:tr h="241337">
                <a:tc gridSpan="2">
                  <a:txBody>
                    <a:bodyPr/>
                    <a:lstStyle/>
                    <a:p>
                      <a:pPr marL="0" marR="0" lvl="0" indent="0" algn="ctr" defTabSz="914400" rtl="0" eaLnBrk="1" fontAlgn="auto" latinLnBrk="0" hangingPunct="1">
                        <a:lnSpc>
                          <a:spcPct val="100000"/>
                        </a:lnSpc>
                        <a:spcBef>
                          <a:spcPts val="0"/>
                        </a:spcBef>
                        <a:spcAft>
                          <a:spcPts val="488"/>
                        </a:spcAft>
                        <a:buClrTx/>
                        <a:buSzTx/>
                        <a:buFontTx/>
                        <a:buNone/>
                        <a:tabLst/>
                        <a:defRPr/>
                      </a:pPr>
                      <a:r>
                        <a:rPr lang="en-US" sz="800" b="1" dirty="0">
                          <a:solidFill>
                            <a:srgbClr val="00425F"/>
                          </a:solidFill>
                          <a:latin typeface="Montserrat" pitchFamily="2" charset="-52"/>
                        </a:rPr>
                        <a:t>Nukus city</a:t>
                      </a:r>
                      <a:endParaRPr kumimoji="0" lang="en-GB" sz="800" b="1" i="0" u="none" strike="noStrike" kern="1200" cap="none" spc="0" normalizeH="0" baseline="0" noProof="0" dirty="0">
                        <a:ln>
                          <a:noFill/>
                        </a:ln>
                        <a:solidFill>
                          <a:srgbClr val="00425F"/>
                        </a:solidFill>
                        <a:effectLst/>
                        <a:uLnTx/>
                        <a:uFillTx/>
                        <a:latin typeface="Montserrat" pitchFamily="2" charset="-52"/>
                        <a:ea typeface="+mn-ea"/>
                        <a:cs typeface="+mn-cs"/>
                      </a:endParaRPr>
                    </a:p>
                  </a:txBody>
                  <a:tcPr marL="0" marR="0" marT="0" marB="0" anchor="ctr">
                    <a:solidFill>
                      <a:srgbClr val="CCEBEE"/>
                    </a:solidFill>
                  </a:tcPr>
                </a:tc>
                <a:tc hMerge="1">
                  <a:txBody>
                    <a:bodyPr/>
                    <a:lstStyle/>
                    <a:p>
                      <a:pPr marL="87313" indent="0"/>
                      <a:endParaRPr lang="en-GB" sz="800" b="0" dirty="0">
                        <a:latin typeface="Montserrat" pitchFamily="2" charset="0"/>
                      </a:endParaRPr>
                    </a:p>
                  </a:txBody>
                  <a:tcPr marL="0" marR="0" marT="0" marB="0">
                    <a:solidFill>
                      <a:schemeClr val="accent2">
                        <a:lumMod val="50000"/>
                      </a:schemeClr>
                    </a:solidFill>
                  </a:tcPr>
                </a:tc>
                <a:extLst>
                  <a:ext uri="{0D108BD9-81ED-4DB2-BD59-A6C34878D82A}">
                    <a16:rowId xmlns:a16="http://schemas.microsoft.com/office/drawing/2014/main" val="2022406664"/>
                  </a:ext>
                </a:extLst>
              </a:tr>
              <a:tr h="225310">
                <a:tc>
                  <a:txBody>
                    <a:bodyPr/>
                    <a:lstStyle/>
                    <a:p>
                      <a:pPr marL="87313" indent="0"/>
                      <a:r>
                        <a:rPr lang="en-GB" sz="800" kern="1200" spc="-10" dirty="0">
                          <a:solidFill>
                            <a:srgbClr val="164A69"/>
                          </a:solidFill>
                          <a:latin typeface="Montserrat" pitchFamily="2" charset="-52"/>
                          <a:ea typeface="+mn-ea"/>
                          <a:cs typeface="+mn-cs"/>
                        </a:rPr>
                        <a:t>Size</a:t>
                      </a:r>
                      <a:r>
                        <a:rPr lang="en-GB" sz="800" kern="1200" spc="-10" dirty="0">
                          <a:solidFill>
                            <a:srgbClr val="164A69"/>
                          </a:solidFill>
                          <a:latin typeface="Montserrat" pitchFamily="2" charset="-52"/>
                          <a:ea typeface="+mn-ea"/>
                        </a:rPr>
                        <a:t> </a:t>
                      </a:r>
                    </a:p>
                  </a:txBody>
                  <a:tcPr marL="0" marR="0" marT="0" marB="0" anchor="ctr">
                    <a:lnB w="12700" cap="flat" cmpd="sng" algn="ctr">
                      <a:solidFill>
                        <a:srgbClr val="1C4366"/>
                      </a:solidFill>
                      <a:prstDash val="solid"/>
                      <a:round/>
                      <a:headEnd type="none" w="med" len="med"/>
                      <a:tailEnd type="none" w="med" len="med"/>
                    </a:lnB>
                    <a:solidFill>
                      <a:schemeClr val="accent5">
                        <a:lumMod val="20000"/>
                        <a:lumOff val="80000"/>
                      </a:schemeClr>
                    </a:solidFill>
                  </a:tcPr>
                </a:tc>
                <a:tc>
                  <a:txBody>
                    <a:bodyPr/>
                    <a:lstStyle/>
                    <a:p>
                      <a:pPr marL="87313" indent="0" algn="ctr"/>
                      <a:r>
                        <a:rPr lang="ru-RU" sz="800" kern="1200" spc="-10" dirty="0">
                          <a:solidFill>
                            <a:srgbClr val="164A69"/>
                          </a:solidFill>
                          <a:latin typeface="Montserrat" pitchFamily="2" charset="-52"/>
                          <a:ea typeface="+mn-ea"/>
                        </a:rPr>
                        <a:t>221</a:t>
                      </a:r>
                      <a:r>
                        <a:rPr lang="uz-Cyrl-UZ" sz="800" kern="1200" spc="-10" dirty="0">
                          <a:solidFill>
                            <a:srgbClr val="164A69"/>
                          </a:solidFill>
                          <a:latin typeface="Montserrat" pitchFamily="2" charset="-52"/>
                          <a:ea typeface="+mn-ea"/>
                        </a:rPr>
                        <a:t> </a:t>
                      </a:r>
                      <a:r>
                        <a:rPr lang="en-US" sz="800" kern="1200" spc="-10" dirty="0">
                          <a:solidFill>
                            <a:srgbClr val="164A69"/>
                          </a:solidFill>
                          <a:latin typeface="Montserrat" pitchFamily="2" charset="-52"/>
                          <a:ea typeface="+mn-ea"/>
                        </a:rPr>
                        <a:t>km²</a:t>
                      </a:r>
                      <a:endParaRPr lang="en-GB" sz="800" kern="1200" spc="-10" dirty="0">
                        <a:solidFill>
                          <a:srgbClr val="164A69"/>
                        </a:solidFill>
                        <a:latin typeface="Montserrat" pitchFamily="2" charset="-52"/>
                        <a:ea typeface="+mn-ea"/>
                      </a:endParaRPr>
                    </a:p>
                  </a:txBody>
                  <a:tcPr marL="0" marR="0" marT="0" marB="0" anchor="ctr">
                    <a:lnB w="12700" cap="flat" cmpd="sng" algn="ctr">
                      <a:solidFill>
                        <a:srgbClr val="1C4366"/>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22744316"/>
                  </a:ext>
                </a:extLst>
              </a:tr>
              <a:tr h="226970">
                <a:tc>
                  <a:txBody>
                    <a:bodyPr/>
                    <a:lstStyle/>
                    <a:p>
                      <a:pPr marL="87313" indent="0"/>
                      <a:r>
                        <a:rPr lang="en-GB" sz="800" kern="1200" spc="-10" dirty="0">
                          <a:solidFill>
                            <a:srgbClr val="164A69"/>
                          </a:solidFill>
                          <a:latin typeface="Montserrat" pitchFamily="2" charset="-52"/>
                          <a:ea typeface="+mn-ea"/>
                          <a:cs typeface="+mn-cs"/>
                        </a:rPr>
                        <a:t>Population</a:t>
                      </a: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chemeClr val="accent5">
                        <a:lumMod val="20000"/>
                        <a:lumOff val="80000"/>
                      </a:schemeClr>
                    </a:solidFill>
                  </a:tcPr>
                </a:tc>
                <a:tc>
                  <a:txBody>
                    <a:bodyPr/>
                    <a:lstStyle/>
                    <a:p>
                      <a:pPr marL="87313" indent="0"/>
                      <a:r>
                        <a:rPr lang="en-GB" sz="800" kern="1200" spc="-10" dirty="0">
                          <a:solidFill>
                            <a:srgbClr val="164A69"/>
                          </a:solidFill>
                          <a:latin typeface="Montserrat" pitchFamily="2" charset="-52"/>
                          <a:ea typeface="+mn-ea"/>
                          <a:cs typeface="+mn-cs"/>
                        </a:rPr>
                        <a:t>  ~</a:t>
                      </a:r>
                      <a:r>
                        <a:rPr lang="ru-RU" sz="800" kern="1200" spc="-10" dirty="0">
                          <a:solidFill>
                            <a:srgbClr val="164A69"/>
                          </a:solidFill>
                          <a:latin typeface="Montserrat" pitchFamily="2" charset="-52"/>
                          <a:ea typeface="+mn-ea"/>
                          <a:cs typeface="+mn-cs"/>
                        </a:rPr>
                        <a:t>0</a:t>
                      </a:r>
                      <a:r>
                        <a:rPr lang="en-GB" sz="800" kern="1200" spc="-10" dirty="0">
                          <a:solidFill>
                            <a:srgbClr val="164A69"/>
                          </a:solidFill>
                          <a:latin typeface="Montserrat" pitchFamily="2" charset="-52"/>
                          <a:ea typeface="+mn-ea"/>
                          <a:cs typeface="+mn-cs"/>
                        </a:rPr>
                        <a:t>,</a:t>
                      </a:r>
                      <a:r>
                        <a:rPr lang="ru-RU" sz="800" kern="1200" spc="-10" dirty="0">
                          <a:solidFill>
                            <a:srgbClr val="164A69"/>
                          </a:solidFill>
                          <a:latin typeface="Montserrat" pitchFamily="2" charset="-52"/>
                          <a:ea typeface="+mn-ea"/>
                          <a:cs typeface="+mn-cs"/>
                        </a:rPr>
                        <a:t>22</a:t>
                      </a:r>
                      <a:r>
                        <a:rPr lang="en-GB" sz="800" kern="1200" spc="-10" dirty="0">
                          <a:solidFill>
                            <a:srgbClr val="164A69"/>
                          </a:solidFill>
                          <a:latin typeface="Montserrat" pitchFamily="2" charset="-52"/>
                          <a:ea typeface="+mn-ea"/>
                          <a:cs typeface="+mn-cs"/>
                        </a:rPr>
                        <a:t>      million</a:t>
                      </a: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2272106"/>
                  </a:ext>
                </a:extLst>
              </a:tr>
            </a:tbl>
          </a:graphicData>
        </a:graphic>
      </p:graphicFrame>
      <p:sp>
        <p:nvSpPr>
          <p:cNvPr id="66" name="Rectangle 21">
            <a:extLst>
              <a:ext uri="{FF2B5EF4-FFF2-40B4-BE49-F238E27FC236}">
                <a16:creationId xmlns:a16="http://schemas.microsoft.com/office/drawing/2014/main" id="{E1E50199-5872-457C-B50F-5435584E54F3}"/>
              </a:ext>
            </a:extLst>
          </p:cNvPr>
          <p:cNvSpPr/>
          <p:nvPr/>
        </p:nvSpPr>
        <p:spPr>
          <a:xfrm>
            <a:off x="10208794" y="4469388"/>
            <a:ext cx="1441218" cy="314272"/>
          </a:xfrm>
          <a:prstGeom prst="rect">
            <a:avLst/>
          </a:prstGeom>
          <a:noFill/>
          <a:ln w="9525">
            <a:solidFill>
              <a:srgbClr val="5E90A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488"/>
              </a:spcAft>
              <a:buClrTx/>
              <a:buSzTx/>
              <a:buFontTx/>
              <a:buNone/>
              <a:tabLst/>
              <a:defRPr/>
            </a:pPr>
            <a:r>
              <a:rPr lang="en-US" sz="800" b="1" dirty="0">
                <a:solidFill>
                  <a:srgbClr val="00425F"/>
                </a:solidFill>
                <a:latin typeface="Montserrat" pitchFamily="2" charset="-52"/>
              </a:rPr>
              <a:t>Nukus city</a:t>
            </a:r>
            <a:endParaRPr kumimoji="0" lang="en-GB" sz="800" b="1"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cxnSp>
        <p:nvCxnSpPr>
          <p:cNvPr id="67" name="Connector: Elbow 26">
            <a:extLst>
              <a:ext uri="{FF2B5EF4-FFF2-40B4-BE49-F238E27FC236}">
                <a16:creationId xmlns:a16="http://schemas.microsoft.com/office/drawing/2014/main" id="{11F42D09-B942-4DD6-958A-0B08F83264E2}"/>
              </a:ext>
            </a:extLst>
          </p:cNvPr>
          <p:cNvCxnSpPr>
            <a:cxnSpLocks/>
          </p:cNvCxnSpPr>
          <p:nvPr/>
        </p:nvCxnSpPr>
        <p:spPr>
          <a:xfrm rot="5400000">
            <a:off x="9979690" y="4749907"/>
            <a:ext cx="827155" cy="780664"/>
          </a:xfrm>
          <a:prstGeom prst="bentConnector3">
            <a:avLst>
              <a:gd name="adj1" fmla="val 25563"/>
            </a:avLst>
          </a:prstGeom>
          <a:ln w="6350">
            <a:solidFill>
              <a:srgbClr val="5E90A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69" name="object 32">
            <a:extLst>
              <a:ext uri="{FF2B5EF4-FFF2-40B4-BE49-F238E27FC236}">
                <a16:creationId xmlns:a16="http://schemas.microsoft.com/office/drawing/2014/main" id="{69F6A5D8-A86F-4C76-90EF-08D06D5DF334}"/>
              </a:ext>
            </a:extLst>
          </p:cNvPr>
          <p:cNvSpPr txBox="1"/>
          <p:nvPr/>
        </p:nvSpPr>
        <p:spPr>
          <a:xfrm>
            <a:off x="6214615" y="1268811"/>
            <a:ext cx="1950085" cy="166711"/>
          </a:xfrm>
          <a:prstGeom prst="rect">
            <a:avLst/>
          </a:prstGeom>
        </p:spPr>
        <p:txBody>
          <a:bodyPr vert="horz" wrap="square" lIns="0" tIns="12699" rIns="0" bIns="0" rtlCol="0">
            <a:spAutoFit/>
          </a:bodyPr>
          <a:lstStyle/>
          <a:p>
            <a:pPr marL="12067" marR="5080" lvl="0" indent="0" algn="ctr" defTabSz="914400" rtl="0" eaLnBrk="1" fontAlgn="auto" latinLnBrk="0" hangingPunct="1">
              <a:lnSpc>
                <a:spcPct val="100000"/>
              </a:lnSpc>
              <a:spcBef>
                <a:spcPts val="100"/>
              </a:spcBef>
              <a:spcAft>
                <a:spcPts val="0"/>
              </a:spcAft>
              <a:buClrTx/>
              <a:buSzPct val="109090"/>
              <a:buFontTx/>
              <a:buNone/>
              <a:tabLst>
                <a:tab pos="156219" algn="l"/>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mn-cs"/>
              </a:rPr>
              <a:t>Project cost: </a:t>
            </a:r>
            <a:endParaRPr kumimoji="0" lang="uz-Cyrl-UZ"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74" name="object 29">
            <a:extLst>
              <a:ext uri="{FF2B5EF4-FFF2-40B4-BE49-F238E27FC236}">
                <a16:creationId xmlns:a16="http://schemas.microsoft.com/office/drawing/2014/main" id="{9B0CAE90-9AED-45E3-A170-12CE536508DA}"/>
              </a:ext>
            </a:extLst>
          </p:cNvPr>
          <p:cNvSpPr txBox="1"/>
          <p:nvPr/>
        </p:nvSpPr>
        <p:spPr>
          <a:xfrm>
            <a:off x="5573671" y="4551704"/>
            <a:ext cx="2969125" cy="530914"/>
          </a:xfrm>
          <a:prstGeom prst="rect">
            <a:avLst/>
          </a:prstGeom>
        </p:spPr>
        <p:txBody>
          <a:bodyPr vert="horz" wrap="square" lIns="0" tIns="12699" rIns="0" bIns="0" rtlCol="0">
            <a:spAutoFit/>
          </a:bodyPr>
          <a:lstStyle/>
          <a:p>
            <a:pPr marL="12701">
              <a:spcBef>
                <a:spcPts val="100"/>
              </a:spcBef>
            </a:pPr>
            <a:r>
              <a:rPr lang="en-US" sz="1200" b="1" spc="-10" dirty="0">
                <a:solidFill>
                  <a:srgbClr val="5BC4BF"/>
                </a:solidFill>
                <a:latin typeface="Montserrat" pitchFamily="2" charset="-52"/>
              </a:rPr>
              <a:t>Project initiator</a:t>
            </a:r>
          </a:p>
          <a:p>
            <a:pPr marL="12701">
              <a:spcBef>
                <a:spcPts val="100"/>
              </a:spcBef>
            </a:pPr>
            <a:endParaRPr lang="ru-RU" sz="1000" spc="-25" dirty="0">
              <a:solidFill>
                <a:srgbClr val="00425F"/>
              </a:solidFill>
              <a:latin typeface="Montserrat" pitchFamily="2" charset="-52"/>
            </a:endParaRPr>
          </a:p>
          <a:p>
            <a:pPr marL="12701" marR="0" lvl="0" indent="0" algn="l" defTabSz="914400" rtl="0" eaLnBrk="1" fontAlgn="auto" latinLnBrk="0" hangingPunct="1">
              <a:lnSpc>
                <a:spcPct val="100000"/>
              </a:lnSpc>
              <a:spcBef>
                <a:spcPts val="100"/>
              </a:spcBef>
              <a:spcAft>
                <a:spcPts val="0"/>
              </a:spcAft>
              <a:buClrTx/>
              <a:buSzTx/>
              <a:buFontTx/>
              <a:buNone/>
              <a:tabLst/>
              <a:defRPr/>
            </a:pPr>
            <a:r>
              <a:rPr lang="en-US" sz="1000" spc="-25" dirty="0">
                <a:solidFill>
                  <a:srgbClr val="00425F"/>
                </a:solidFill>
                <a:latin typeface="Montserrat" pitchFamily="2" charset="-52"/>
              </a:rPr>
              <a:t>Administration of the </a:t>
            </a:r>
            <a:r>
              <a:rPr lang="en-US" sz="1000" spc="-25" dirty="0" err="1">
                <a:solidFill>
                  <a:srgbClr val="00425F"/>
                </a:solidFill>
                <a:latin typeface="Montserrat" pitchFamily="2" charset="-52"/>
              </a:rPr>
              <a:t>Hokimiyat</a:t>
            </a:r>
            <a:r>
              <a:rPr lang="en-US" sz="1000" spc="-25" dirty="0">
                <a:solidFill>
                  <a:srgbClr val="00425F"/>
                </a:solidFill>
                <a:latin typeface="Montserrat" pitchFamily="2" charset="-52"/>
              </a:rPr>
              <a:t> of Nukus City</a:t>
            </a:r>
            <a:endParaRPr kumimoji="0" sz="1000" b="1"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pic>
        <p:nvPicPr>
          <p:cNvPr id="75" name="Рисунок 74">
            <a:extLst>
              <a:ext uri="{FF2B5EF4-FFF2-40B4-BE49-F238E27FC236}">
                <a16:creationId xmlns:a16="http://schemas.microsoft.com/office/drawing/2014/main" id="{88517B5D-93A0-453B-833F-95EB00A5D5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91" y="-43141"/>
            <a:ext cx="1676400" cy="796248"/>
          </a:xfrm>
          <a:prstGeom prst="rect">
            <a:avLst/>
          </a:prstGeom>
        </p:spPr>
      </p:pic>
      <p:sp>
        <p:nvSpPr>
          <p:cNvPr id="76" name="object 2">
            <a:extLst>
              <a:ext uri="{FF2B5EF4-FFF2-40B4-BE49-F238E27FC236}">
                <a16:creationId xmlns:a16="http://schemas.microsoft.com/office/drawing/2014/main" id="{2C33DE4C-31F6-44CB-8E7C-B22C94A2EA07}"/>
              </a:ext>
            </a:extLst>
          </p:cNvPr>
          <p:cNvSpPr/>
          <p:nvPr/>
        </p:nvSpPr>
        <p:spPr>
          <a:xfrm>
            <a:off x="5495504" y="1813617"/>
            <a:ext cx="6492048" cy="45719"/>
          </a:xfrm>
          <a:custGeom>
            <a:avLst/>
            <a:gdLst/>
            <a:ahLst/>
            <a:cxnLst/>
            <a:rect l="l" t="t" r="r" b="b"/>
            <a:pathLst>
              <a:path w="6479540">
                <a:moveTo>
                  <a:pt x="0" y="0"/>
                </a:moveTo>
                <a:lnTo>
                  <a:pt x="6479451" y="0"/>
                </a:lnTo>
              </a:path>
            </a:pathLst>
          </a:custGeom>
          <a:ln w="6350">
            <a:solidFill>
              <a:srgbClr val="0042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77" name="object 2">
            <a:extLst>
              <a:ext uri="{FF2B5EF4-FFF2-40B4-BE49-F238E27FC236}">
                <a16:creationId xmlns:a16="http://schemas.microsoft.com/office/drawing/2014/main" id="{A46BE272-1CC8-40FD-9738-168841B1C0AD}"/>
              </a:ext>
            </a:extLst>
          </p:cNvPr>
          <p:cNvSpPr/>
          <p:nvPr/>
        </p:nvSpPr>
        <p:spPr>
          <a:xfrm>
            <a:off x="5495504" y="1131415"/>
            <a:ext cx="6492048" cy="45719"/>
          </a:xfrm>
          <a:custGeom>
            <a:avLst/>
            <a:gdLst/>
            <a:ahLst/>
            <a:cxnLst/>
            <a:rect l="l" t="t" r="r" b="b"/>
            <a:pathLst>
              <a:path w="6479540">
                <a:moveTo>
                  <a:pt x="0" y="0"/>
                </a:moveTo>
                <a:lnTo>
                  <a:pt x="6479451" y="0"/>
                </a:lnTo>
              </a:path>
            </a:pathLst>
          </a:custGeom>
          <a:ln w="6350">
            <a:solidFill>
              <a:srgbClr val="0042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79" name="object 19">
            <a:extLst>
              <a:ext uri="{FF2B5EF4-FFF2-40B4-BE49-F238E27FC236}">
                <a16:creationId xmlns:a16="http://schemas.microsoft.com/office/drawing/2014/main" id="{63767786-C57D-4644-8DD5-2B8CE26B4403}"/>
              </a:ext>
            </a:extLst>
          </p:cNvPr>
          <p:cNvSpPr txBox="1"/>
          <p:nvPr/>
        </p:nvSpPr>
        <p:spPr>
          <a:xfrm>
            <a:off x="5595974" y="5215036"/>
            <a:ext cx="2794027" cy="1555554"/>
          </a:xfrm>
          <a:prstGeom prst="rect">
            <a:avLst/>
          </a:prstGeom>
        </p:spPr>
        <p:txBody>
          <a:bodyPr vert="horz" wrap="square" lIns="0" tIns="24130" rIns="0" bIns="0" rtlCol="0">
            <a:spAutoFit/>
          </a:bodyPr>
          <a:lstStyle/>
          <a:p>
            <a:pPr marR="38100" algn="just">
              <a:lnSpc>
                <a:spcPct val="92100"/>
              </a:lnSpc>
              <a:spcBef>
                <a:spcPts val="95"/>
              </a:spcBef>
              <a:tabLst>
                <a:tab pos="184785" algn="l"/>
              </a:tabLst>
              <a:defRPr/>
            </a:pPr>
            <a:endParaRPr lang="ru-RU" sz="1000" spc="-25" dirty="0">
              <a:solidFill>
                <a:srgbClr val="00425F"/>
              </a:solidFill>
              <a:latin typeface="Montserrat" pitchFamily="2" charset="-52"/>
            </a:endParaRPr>
          </a:p>
          <a:p>
            <a:pPr marR="38100" algn="just">
              <a:lnSpc>
                <a:spcPct val="92100"/>
              </a:lnSpc>
              <a:spcBef>
                <a:spcPts val="95"/>
              </a:spcBef>
              <a:tabLst>
                <a:tab pos="184785" algn="l"/>
              </a:tabLst>
              <a:defRPr/>
            </a:pPr>
            <a:r>
              <a:rPr lang="en-US" sz="1000" spc="-25" dirty="0">
                <a:solidFill>
                  <a:srgbClr val="00425F"/>
                </a:solidFill>
                <a:latin typeface="Montserrat" pitchFamily="2" charset="-52"/>
              </a:rPr>
              <a:t>96 A. </a:t>
            </a:r>
            <a:r>
              <a:rPr lang="en-US" sz="1000" spc="-25" dirty="0" err="1">
                <a:solidFill>
                  <a:srgbClr val="00425F"/>
                </a:solidFill>
                <a:latin typeface="Montserrat" pitchFamily="2" charset="-52"/>
              </a:rPr>
              <a:t>Dosnazarov</a:t>
            </a:r>
            <a:r>
              <a:rPr lang="en-US" sz="1000" spc="-25" dirty="0">
                <a:solidFill>
                  <a:srgbClr val="00425F"/>
                </a:solidFill>
                <a:latin typeface="Montserrat" pitchFamily="2" charset="-52"/>
              </a:rPr>
              <a:t> Street, Nukus City</a:t>
            </a:r>
            <a:endParaRPr lang="ru-RU" sz="1000" spc="-25" dirty="0">
              <a:solidFill>
                <a:srgbClr val="00425F"/>
              </a:solidFill>
              <a:latin typeface="Montserrat" pitchFamily="2" charset="-52"/>
            </a:endParaRPr>
          </a:p>
          <a:p>
            <a:pPr marR="38100" algn="just">
              <a:lnSpc>
                <a:spcPct val="92100"/>
              </a:lnSpc>
              <a:spcBef>
                <a:spcPts val="95"/>
              </a:spcBef>
              <a:tabLst>
                <a:tab pos="184785" algn="l"/>
              </a:tabLst>
              <a:defRPr/>
            </a:pPr>
            <a:endParaRPr lang="ru-RU" sz="1000" spc="-25" dirty="0">
              <a:solidFill>
                <a:srgbClr val="00425F"/>
              </a:solidFill>
              <a:latin typeface="Montserrat" pitchFamily="2" charset="-52"/>
            </a:endParaRPr>
          </a:p>
          <a:p>
            <a:pPr marR="38100" algn="just">
              <a:lnSpc>
                <a:spcPct val="92100"/>
              </a:lnSpc>
              <a:spcBef>
                <a:spcPts val="95"/>
              </a:spcBef>
              <a:tabLst>
                <a:tab pos="184785" algn="l"/>
              </a:tabLst>
              <a:defRPr/>
            </a:pPr>
            <a:r>
              <a:rPr lang="en-US" sz="1000" spc="-25" dirty="0">
                <a:solidFill>
                  <a:srgbClr val="00425F"/>
                </a:solidFill>
                <a:latin typeface="Montserrat" pitchFamily="2" charset="-52"/>
              </a:rPr>
              <a:t>http://nukus.uz</a:t>
            </a:r>
            <a:endParaRPr lang="uz-Cyrl-UZ" sz="1000" spc="-25" dirty="0">
              <a:solidFill>
                <a:srgbClr val="00425F"/>
              </a:solidFill>
              <a:latin typeface="Montserrat" pitchFamily="2" charset="-52"/>
            </a:endParaRPr>
          </a:p>
          <a:p>
            <a:pPr marR="38100" algn="just">
              <a:lnSpc>
                <a:spcPct val="92100"/>
              </a:lnSpc>
              <a:spcBef>
                <a:spcPts val="95"/>
              </a:spcBef>
              <a:tabLst>
                <a:tab pos="184785" algn="l"/>
              </a:tabLst>
              <a:defRPr/>
            </a:pPr>
            <a:endParaRPr lang="uz-Cyrl-UZ" sz="1000" spc="-25" dirty="0">
              <a:solidFill>
                <a:srgbClr val="00425F"/>
              </a:solidFill>
              <a:latin typeface="Montserrat" pitchFamily="2" charset="-52"/>
            </a:endParaRPr>
          </a:p>
          <a:p>
            <a:pPr marR="38100" algn="just">
              <a:lnSpc>
                <a:spcPct val="92100"/>
              </a:lnSpc>
              <a:spcBef>
                <a:spcPts val="95"/>
              </a:spcBef>
              <a:tabLst>
                <a:tab pos="184785" algn="l"/>
              </a:tabLst>
              <a:defRPr/>
            </a:pPr>
            <a:r>
              <a:rPr lang="en-US" sz="1000" spc="-25" dirty="0">
                <a:solidFill>
                  <a:srgbClr val="00425F"/>
                </a:solidFill>
                <a:latin typeface="Montserrat" pitchFamily="2" charset="-52"/>
              </a:rPr>
              <a:t>https://t.me/Press_bot_nukus</a:t>
            </a:r>
            <a:endParaRPr lang="ru-RU" sz="1000" spc="-25" dirty="0">
              <a:solidFill>
                <a:srgbClr val="00425F"/>
              </a:solidFill>
              <a:latin typeface="Montserrat" pitchFamily="2" charset="-52"/>
            </a:endParaRPr>
          </a:p>
          <a:p>
            <a:pPr marR="38100" algn="just">
              <a:lnSpc>
                <a:spcPct val="92100"/>
              </a:lnSpc>
              <a:spcBef>
                <a:spcPts val="95"/>
              </a:spcBef>
              <a:tabLst>
                <a:tab pos="184785" algn="l"/>
              </a:tabLst>
              <a:defRPr/>
            </a:pPr>
            <a:endParaRPr lang="ru-RU" sz="1000" spc="-25" dirty="0">
              <a:solidFill>
                <a:srgbClr val="00425F"/>
              </a:solidFill>
              <a:latin typeface="Montserrat" pitchFamily="2" charset="-52"/>
            </a:endParaRPr>
          </a:p>
          <a:p>
            <a:pPr marR="38100" algn="just">
              <a:lnSpc>
                <a:spcPct val="92100"/>
              </a:lnSpc>
              <a:spcBef>
                <a:spcPts val="95"/>
              </a:spcBef>
              <a:tabLst>
                <a:tab pos="184785" algn="l"/>
              </a:tabLst>
              <a:defRPr/>
            </a:pPr>
            <a:endParaRPr lang="ru-RU" sz="1000" spc="-25" dirty="0">
              <a:solidFill>
                <a:srgbClr val="00425F"/>
              </a:solidFill>
              <a:latin typeface="Montserrat" pitchFamily="2" charset="-52"/>
            </a:endParaRPr>
          </a:p>
          <a:p>
            <a:pPr marR="38100" algn="just">
              <a:lnSpc>
                <a:spcPct val="92100"/>
              </a:lnSpc>
              <a:spcBef>
                <a:spcPts val="95"/>
              </a:spcBef>
              <a:tabLst>
                <a:tab pos="184785" algn="l"/>
              </a:tabLst>
              <a:defRPr/>
            </a:pPr>
            <a:endParaRPr lang="ru-RU" sz="1000" spc="-25" dirty="0">
              <a:solidFill>
                <a:srgbClr val="00425F"/>
              </a:solidFill>
              <a:latin typeface="Montserrat" pitchFamily="2" charset="-52"/>
            </a:endParaRPr>
          </a:p>
          <a:p>
            <a:pPr marR="38100" algn="just">
              <a:lnSpc>
                <a:spcPct val="92100"/>
              </a:lnSpc>
              <a:spcBef>
                <a:spcPts val="95"/>
              </a:spcBef>
              <a:tabLst>
                <a:tab pos="184785" algn="l"/>
              </a:tabLst>
              <a:defRPr/>
            </a:pPr>
            <a:endParaRPr sz="1000" spc="-25" dirty="0">
              <a:solidFill>
                <a:srgbClr val="00425F"/>
              </a:solidFill>
              <a:latin typeface="Montserrat" pitchFamily="2" charset="-52"/>
            </a:endParaRPr>
          </a:p>
        </p:txBody>
      </p:sp>
      <p:sp>
        <p:nvSpPr>
          <p:cNvPr id="80" name="object 10">
            <a:extLst>
              <a:ext uri="{FF2B5EF4-FFF2-40B4-BE49-F238E27FC236}">
                <a16:creationId xmlns:a16="http://schemas.microsoft.com/office/drawing/2014/main" id="{BED2BCBB-8E7D-43AD-9961-1E7C8248970A}"/>
              </a:ext>
            </a:extLst>
          </p:cNvPr>
          <p:cNvSpPr txBox="1"/>
          <p:nvPr/>
        </p:nvSpPr>
        <p:spPr>
          <a:xfrm>
            <a:off x="2931121" y="1276469"/>
            <a:ext cx="2412584" cy="317586"/>
          </a:xfrm>
          <a:prstGeom prst="rect">
            <a:avLst/>
          </a:prstGeom>
        </p:spPr>
        <p:txBody>
          <a:bodyPr vert="horz" wrap="square" lIns="0" tIns="12699" rIns="0" bIns="0" rtlCol="0">
            <a:spAutoFit/>
          </a:bodyPr>
          <a:lstStyle/>
          <a:p>
            <a:pPr marL="12701" marR="5080" lvl="0" algn="just">
              <a:lnSpc>
                <a:spcPct val="113599"/>
              </a:lnSpc>
              <a:spcBef>
                <a:spcPts val="500"/>
              </a:spcBef>
              <a:tabLst>
                <a:tab pos="241313" algn="l"/>
              </a:tabLst>
              <a:defRPr/>
            </a:pPr>
            <a:r>
              <a:rPr lang="en-US" sz="900" spc="-10" dirty="0">
                <a:solidFill>
                  <a:srgbClr val="00425F"/>
                </a:solidFill>
                <a:latin typeface="Montserrat" pitchFamily="2" charset="-52"/>
                <a:cs typeface="Arial MT"/>
              </a:rPr>
              <a:t>Creation of an amusement and recreation park in the city center of Nukus</a:t>
            </a:r>
            <a:endParaRPr kumimoji="0" lang="en-US" sz="900" b="0" i="0" u="none" strike="noStrike" kern="1200" cap="none" spc="-10" normalizeH="0" baseline="0" noProof="0" dirty="0">
              <a:ln>
                <a:noFill/>
              </a:ln>
              <a:solidFill>
                <a:srgbClr val="00425F"/>
              </a:solidFill>
              <a:effectLst/>
              <a:uLnTx/>
              <a:uFillTx/>
              <a:latin typeface="Montserrat" pitchFamily="2" charset="-52"/>
              <a:ea typeface="+mn-ea"/>
              <a:cs typeface="Arial MT"/>
            </a:endParaRPr>
          </a:p>
        </p:txBody>
      </p:sp>
      <p:sp>
        <p:nvSpPr>
          <p:cNvPr id="17" name="AutoShape 2" descr="Picture background">
            <a:extLst>
              <a:ext uri="{FF2B5EF4-FFF2-40B4-BE49-F238E27FC236}">
                <a16:creationId xmlns:a16="http://schemas.microsoft.com/office/drawing/2014/main" id="{7CDF0741-0E21-4674-A181-0881F8E5772A}"/>
              </a:ext>
            </a:extLst>
          </p:cNvPr>
          <p:cNvSpPr>
            <a:spLocks noChangeAspect="1" noChangeArrowheads="1"/>
          </p:cNvSpPr>
          <p:nvPr/>
        </p:nvSpPr>
        <p:spPr bwMode="auto">
          <a:xfrm>
            <a:off x="5836778" y="164692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6" name="object 10">
            <a:extLst>
              <a:ext uri="{FF2B5EF4-FFF2-40B4-BE49-F238E27FC236}">
                <a16:creationId xmlns:a16="http://schemas.microsoft.com/office/drawing/2014/main" id="{ACEEF6CC-3704-4BC8-8E71-0D19BF7E989A}"/>
              </a:ext>
            </a:extLst>
          </p:cNvPr>
          <p:cNvSpPr txBox="1"/>
          <p:nvPr/>
        </p:nvSpPr>
        <p:spPr>
          <a:xfrm>
            <a:off x="83355" y="2636583"/>
            <a:ext cx="5260350" cy="2824490"/>
          </a:xfrm>
          <a:prstGeom prst="rect">
            <a:avLst/>
          </a:prstGeom>
        </p:spPr>
        <p:txBody>
          <a:bodyPr vert="horz" wrap="square" lIns="0" tIns="12699" rIns="0" bIns="0" rtlCol="0">
            <a:spAutoFit/>
          </a:bodyPr>
          <a:lstStyle/>
          <a:p>
            <a:pPr marL="12701" marR="5080" algn="just">
              <a:lnSpc>
                <a:spcPct val="113599"/>
              </a:lnSpc>
              <a:spcBef>
                <a:spcPts val="500"/>
              </a:spcBef>
              <a:tabLst>
                <a:tab pos="241313" algn="l"/>
              </a:tabLst>
            </a:pPr>
            <a:r>
              <a:rPr lang="en-US" sz="1000" b="1" i="1" spc="-10" dirty="0">
                <a:solidFill>
                  <a:schemeClr val="accent5">
                    <a:lumMod val="75000"/>
                  </a:schemeClr>
                </a:solidFill>
                <a:latin typeface="Montserrat" pitchFamily="2" charset="-52"/>
              </a:rPr>
              <a:t>Diversification of offers </a:t>
            </a:r>
            <a:r>
              <a:rPr lang="ru-RU" sz="1000" b="1" i="1" spc="-10" dirty="0">
                <a:solidFill>
                  <a:schemeClr val="accent5">
                    <a:lumMod val="75000"/>
                  </a:schemeClr>
                </a:solidFill>
                <a:latin typeface="Montserrat" pitchFamily="2" charset="-52"/>
              </a:rPr>
              <a:t>–</a:t>
            </a:r>
            <a:r>
              <a:rPr lang="ru-RU" sz="1000" spc="-10" dirty="0">
                <a:solidFill>
                  <a:srgbClr val="00425F"/>
                </a:solidFill>
                <a:latin typeface="Montserrat" pitchFamily="2" charset="-52"/>
                <a:cs typeface="Arial MT"/>
              </a:rPr>
              <a:t> </a:t>
            </a:r>
            <a:r>
              <a:rPr lang="en-US" sz="1000" spc="-10" dirty="0">
                <a:solidFill>
                  <a:srgbClr val="00425F"/>
                </a:solidFill>
                <a:latin typeface="Montserrat" pitchFamily="2" charset="-52"/>
                <a:cs typeface="Arial MT"/>
              </a:rPr>
              <a:t>Park services include themed attractions related to popular movies, TV shows, or historical themes, allowing for a personalized experience.</a:t>
            </a:r>
            <a:endParaRPr lang="ru-RU" sz="1000" spc="-10" dirty="0">
              <a:solidFill>
                <a:srgbClr val="00425F"/>
              </a:solidFill>
              <a:latin typeface="Montserrat" pitchFamily="2" charset="-52"/>
              <a:cs typeface="Arial MT"/>
            </a:endParaRPr>
          </a:p>
          <a:p>
            <a:pPr marL="12701" marR="5080" algn="just">
              <a:lnSpc>
                <a:spcPct val="113599"/>
              </a:lnSpc>
              <a:spcBef>
                <a:spcPts val="500"/>
              </a:spcBef>
              <a:tabLst>
                <a:tab pos="241313" algn="l"/>
              </a:tabLst>
            </a:pPr>
            <a:r>
              <a:rPr lang="en-US" sz="1000" b="1" i="1" spc="-10" dirty="0">
                <a:solidFill>
                  <a:schemeClr val="accent5">
                    <a:lumMod val="75000"/>
                  </a:schemeClr>
                </a:solidFill>
                <a:latin typeface="Montserrat" pitchFamily="2" charset="-52"/>
              </a:rPr>
              <a:t>New concepts in family amusement parks </a:t>
            </a:r>
            <a:r>
              <a:rPr lang="ru-RU" sz="1000" b="1" i="1" spc="-10" dirty="0">
                <a:solidFill>
                  <a:schemeClr val="accent5">
                    <a:lumMod val="75000"/>
                  </a:schemeClr>
                </a:solidFill>
                <a:latin typeface="Montserrat" pitchFamily="2" charset="-52"/>
              </a:rPr>
              <a:t>–</a:t>
            </a:r>
            <a:r>
              <a:rPr lang="ru-RU" sz="1000" spc="-10" dirty="0">
                <a:solidFill>
                  <a:srgbClr val="00425F"/>
                </a:solidFill>
                <a:latin typeface="Montserrat" pitchFamily="2" charset="-52"/>
                <a:cs typeface="Arial MT"/>
              </a:rPr>
              <a:t> </a:t>
            </a:r>
            <a:r>
              <a:rPr lang="en-US" sz="1000" spc="-10" dirty="0">
                <a:solidFill>
                  <a:srgbClr val="00425F"/>
                </a:solidFill>
                <a:latin typeface="Montserrat" pitchFamily="2" charset="-52"/>
                <a:cs typeface="Arial MT"/>
              </a:rPr>
              <a:t>for example, outdoor recreation areas (skate parks, rope towns) and creative spaces (workshops)</a:t>
            </a:r>
            <a:r>
              <a:rPr lang="ru-RU" sz="1000" spc="-10" dirty="0">
                <a:solidFill>
                  <a:srgbClr val="00425F"/>
                </a:solidFill>
                <a:latin typeface="Montserrat" pitchFamily="2" charset="-52"/>
                <a:cs typeface="Arial MT"/>
              </a:rPr>
              <a:t>. </a:t>
            </a:r>
          </a:p>
          <a:p>
            <a:pPr marL="12701" marR="5080" algn="just">
              <a:lnSpc>
                <a:spcPct val="113599"/>
              </a:lnSpc>
              <a:spcBef>
                <a:spcPts val="500"/>
              </a:spcBef>
              <a:tabLst>
                <a:tab pos="241313" algn="l"/>
              </a:tabLst>
            </a:pPr>
            <a:r>
              <a:rPr lang="en-US" sz="1000" b="1" i="1" spc="-10" dirty="0">
                <a:solidFill>
                  <a:schemeClr val="accent5">
                    <a:lumMod val="75000"/>
                  </a:schemeClr>
                </a:solidFill>
                <a:latin typeface="Montserrat" pitchFamily="2" charset="-52"/>
              </a:rPr>
              <a:t>Implementation of environmentally friendly practices</a:t>
            </a:r>
            <a:r>
              <a:rPr lang="ru-RU" sz="1000" b="1" i="1" spc="-10" dirty="0">
                <a:solidFill>
                  <a:schemeClr val="accent5">
                    <a:lumMod val="75000"/>
                  </a:schemeClr>
                </a:solidFill>
                <a:latin typeface="Montserrat" pitchFamily="2" charset="-52"/>
              </a:rPr>
              <a:t> –</a:t>
            </a:r>
            <a:r>
              <a:rPr lang="ru-RU" sz="1000" spc="-10" dirty="0">
                <a:solidFill>
                  <a:srgbClr val="00425F"/>
                </a:solidFill>
                <a:latin typeface="Montserrat" pitchFamily="2" charset="-52"/>
                <a:cs typeface="Arial MT"/>
              </a:rPr>
              <a:t> </a:t>
            </a:r>
            <a:r>
              <a:rPr lang="en-US" sz="1000" spc="-10" dirty="0">
                <a:solidFill>
                  <a:srgbClr val="00425F"/>
                </a:solidFill>
                <a:latin typeface="Montserrat" pitchFamily="2" charset="-52"/>
                <a:cs typeface="Arial MT"/>
              </a:rPr>
              <a:t>Parks are reducing waste by using biodegradable materials, implementing recycling programs, and adopting energy-efficient technologies..</a:t>
            </a:r>
            <a:endParaRPr lang="ru-RU" sz="1000" spc="-10" dirty="0">
              <a:solidFill>
                <a:srgbClr val="00425F"/>
              </a:solidFill>
              <a:latin typeface="Montserrat" pitchFamily="2" charset="-52"/>
              <a:cs typeface="Arial MT"/>
            </a:endParaRPr>
          </a:p>
          <a:p>
            <a:pPr marL="12701" marR="5080" algn="just">
              <a:lnSpc>
                <a:spcPct val="113599"/>
              </a:lnSpc>
              <a:spcBef>
                <a:spcPts val="500"/>
              </a:spcBef>
              <a:tabLst>
                <a:tab pos="241313" algn="l"/>
              </a:tabLst>
            </a:pPr>
            <a:r>
              <a:rPr lang="en-US" sz="1000" b="1" i="1" spc="-10" dirty="0">
                <a:solidFill>
                  <a:schemeClr val="accent5">
                    <a:lumMod val="75000"/>
                  </a:schemeClr>
                </a:solidFill>
                <a:latin typeface="Montserrat" pitchFamily="2" charset="-52"/>
              </a:rPr>
              <a:t>Market size of the amusement park industry </a:t>
            </a:r>
            <a:r>
              <a:rPr lang="ru-RU" sz="1000" b="1" i="1" spc="-10" dirty="0">
                <a:solidFill>
                  <a:schemeClr val="accent5">
                    <a:lumMod val="75000"/>
                  </a:schemeClr>
                </a:solidFill>
                <a:latin typeface="Montserrat" pitchFamily="2" charset="-52"/>
              </a:rPr>
              <a:t>–</a:t>
            </a:r>
            <a:r>
              <a:rPr lang="ru-RU" sz="1000" spc="-10" dirty="0">
                <a:solidFill>
                  <a:srgbClr val="00425F"/>
                </a:solidFill>
                <a:latin typeface="Montserrat" pitchFamily="2" charset="-52"/>
                <a:cs typeface="Arial MT"/>
              </a:rPr>
              <a:t> </a:t>
            </a:r>
            <a:r>
              <a:rPr lang="en-US" sz="1000" spc="-10" dirty="0">
                <a:solidFill>
                  <a:srgbClr val="00425F"/>
                </a:solidFill>
                <a:latin typeface="Montserrat" pitchFamily="2" charset="-52"/>
                <a:cs typeface="Arial MT"/>
              </a:rPr>
              <a:t>According to a study by The Business Research Company, the global amusement park market was valued at USD 95.54 billion in 2024. In 2025, the market size is projected to reach USD 99.34 billion, and by 2029 — USD 114.77 billion. On average, the market is expected to grow at an annual rate of 3.7%. There are also projections for the theme park industry: in 2025, the market size is estimated at USD 72.3 billion, and by 2035 — USD 215.6 billion.</a:t>
            </a:r>
          </a:p>
        </p:txBody>
      </p:sp>
      <p:sp>
        <p:nvSpPr>
          <p:cNvPr id="87" name="object 10">
            <a:extLst>
              <a:ext uri="{FF2B5EF4-FFF2-40B4-BE49-F238E27FC236}">
                <a16:creationId xmlns:a16="http://schemas.microsoft.com/office/drawing/2014/main" id="{08A247B2-6BC4-4987-8D59-73794881FC12}"/>
              </a:ext>
            </a:extLst>
          </p:cNvPr>
          <p:cNvSpPr txBox="1"/>
          <p:nvPr/>
        </p:nvSpPr>
        <p:spPr>
          <a:xfrm>
            <a:off x="2925329" y="919732"/>
            <a:ext cx="2649085" cy="159723"/>
          </a:xfrm>
          <a:prstGeom prst="rect">
            <a:avLst/>
          </a:prstGeom>
        </p:spPr>
        <p:txBody>
          <a:bodyPr vert="horz" wrap="square" lIns="0" tIns="12699" rIns="0" bIns="0" rtlCol="0">
            <a:spAutoFit/>
          </a:bodyPr>
          <a:lstStyle/>
          <a:p>
            <a:pPr marL="12701" marR="5080" lvl="0">
              <a:lnSpc>
                <a:spcPct val="113599"/>
              </a:lnSpc>
              <a:spcBef>
                <a:spcPts val="500"/>
              </a:spcBef>
              <a:tabLst>
                <a:tab pos="241313" algn="l"/>
              </a:tabLst>
              <a:defRPr/>
            </a:pPr>
            <a:r>
              <a:rPr lang="en-US" sz="900" spc="-10" dirty="0">
                <a:solidFill>
                  <a:srgbClr val="00425F"/>
                </a:solidFill>
                <a:latin typeface="Montserrat" pitchFamily="2" charset="-52"/>
                <a:cs typeface="Arial MT"/>
              </a:rPr>
              <a:t>Tourism and urban economy</a:t>
            </a:r>
            <a:endParaRPr kumimoji="0" lang="en-US" sz="900" b="0" i="0" u="none" strike="noStrike" kern="1200" cap="none" spc="-10" normalizeH="0" baseline="0" noProof="0" dirty="0">
              <a:ln>
                <a:noFill/>
              </a:ln>
              <a:solidFill>
                <a:srgbClr val="00425F"/>
              </a:solidFill>
              <a:effectLst/>
              <a:uLnTx/>
              <a:uFillTx/>
              <a:latin typeface="Montserrat" pitchFamily="2" charset="-52"/>
              <a:ea typeface="+mn-ea"/>
              <a:cs typeface="Arial MT"/>
            </a:endParaRPr>
          </a:p>
        </p:txBody>
      </p:sp>
      <p:sp>
        <p:nvSpPr>
          <p:cNvPr id="89" name="object 10">
            <a:extLst>
              <a:ext uri="{FF2B5EF4-FFF2-40B4-BE49-F238E27FC236}">
                <a16:creationId xmlns:a16="http://schemas.microsoft.com/office/drawing/2014/main" id="{14000D3A-808E-46E3-ACC3-DF5E3795FE0D}"/>
              </a:ext>
            </a:extLst>
          </p:cNvPr>
          <p:cNvSpPr txBox="1"/>
          <p:nvPr/>
        </p:nvSpPr>
        <p:spPr>
          <a:xfrm>
            <a:off x="2724334" y="1074900"/>
            <a:ext cx="2331698" cy="182100"/>
          </a:xfrm>
          <a:prstGeom prst="rect">
            <a:avLst/>
          </a:prstGeom>
        </p:spPr>
        <p:txBody>
          <a:bodyPr vert="horz" wrap="square" lIns="0" tIns="12699" rIns="0" bIns="0" rtlCol="0">
            <a:spAutoFit/>
          </a:bodyPr>
          <a:lstStyle/>
          <a:p>
            <a:pPr marL="12701" lvl="0" algn="ctr">
              <a:spcBef>
                <a:spcPts val="1525"/>
              </a:spcBef>
              <a:defRPr/>
            </a:pPr>
            <a:r>
              <a:rPr lang="en-US" sz="1100" b="1" spc="-10" dirty="0">
                <a:solidFill>
                  <a:srgbClr val="5BC4BF"/>
                </a:solidFill>
                <a:latin typeface="Montserrat" pitchFamily="2" charset="-52"/>
              </a:rPr>
              <a:t>The purpose of the project</a:t>
            </a:r>
            <a:endParaRPr kumimoji="0" lang="ru-RU" sz="11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90" name="object 10">
            <a:extLst>
              <a:ext uri="{FF2B5EF4-FFF2-40B4-BE49-F238E27FC236}">
                <a16:creationId xmlns:a16="http://schemas.microsoft.com/office/drawing/2014/main" id="{596D2F02-D2A5-409A-8F8E-B8434BC0AFCD}"/>
              </a:ext>
            </a:extLst>
          </p:cNvPr>
          <p:cNvSpPr txBox="1"/>
          <p:nvPr/>
        </p:nvSpPr>
        <p:spPr>
          <a:xfrm>
            <a:off x="-220952" y="2454969"/>
            <a:ext cx="4382535" cy="197489"/>
          </a:xfrm>
          <a:prstGeom prst="rect">
            <a:avLst/>
          </a:prstGeom>
        </p:spPr>
        <p:txBody>
          <a:bodyPr vert="horz" wrap="square" lIns="0" tIns="12699" rIns="0" bIns="0" rtlCol="0">
            <a:spAutoFit/>
          </a:bodyPr>
          <a:lstStyle/>
          <a:p>
            <a:pPr marL="12701" lvl="0" algn="ctr">
              <a:spcBef>
                <a:spcPts val="1525"/>
              </a:spcBef>
              <a:defRPr/>
            </a:pPr>
            <a:r>
              <a:rPr lang="en-US" sz="1200" b="1" spc="-10" dirty="0">
                <a:solidFill>
                  <a:srgbClr val="5BC4BF"/>
                </a:solidFill>
                <a:latin typeface="Montserrat" pitchFamily="2" charset="-52"/>
              </a:rPr>
              <a:t>Amusement park and recreation market trends</a:t>
            </a:r>
            <a:endParaRPr kumimoji="0" lang="ru-RU" sz="12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91" name="object 10">
            <a:extLst>
              <a:ext uri="{FF2B5EF4-FFF2-40B4-BE49-F238E27FC236}">
                <a16:creationId xmlns:a16="http://schemas.microsoft.com/office/drawing/2014/main" id="{46346EB9-6B5F-406F-9107-FBA5D8EE2DA0}"/>
              </a:ext>
            </a:extLst>
          </p:cNvPr>
          <p:cNvSpPr txBox="1"/>
          <p:nvPr/>
        </p:nvSpPr>
        <p:spPr>
          <a:xfrm>
            <a:off x="2915192" y="1602707"/>
            <a:ext cx="2287654" cy="182100"/>
          </a:xfrm>
          <a:prstGeom prst="rect">
            <a:avLst/>
          </a:prstGeom>
        </p:spPr>
        <p:txBody>
          <a:bodyPr vert="horz" wrap="square" lIns="0" tIns="12699" rIns="0" bIns="0" rtlCol="0">
            <a:spAutoFit/>
          </a:bodyPr>
          <a:lstStyle/>
          <a:p>
            <a:pPr marL="12701" lvl="0">
              <a:spcBef>
                <a:spcPts val="1525"/>
              </a:spcBef>
              <a:defRPr/>
            </a:pPr>
            <a:r>
              <a:rPr lang="en-US" sz="1100" b="1" spc="-10" dirty="0">
                <a:solidFill>
                  <a:srgbClr val="5BC4BF"/>
                </a:solidFill>
                <a:latin typeface="Montserrat" pitchFamily="2" charset="-52"/>
              </a:rPr>
              <a:t>Services provided</a:t>
            </a:r>
            <a:endParaRPr lang="ru-RU" sz="1100" b="1" spc="-10" dirty="0">
              <a:solidFill>
                <a:srgbClr val="5BC4BF"/>
              </a:solidFill>
              <a:latin typeface="Montserrat" pitchFamily="2" charset="-52"/>
            </a:endParaRPr>
          </a:p>
        </p:txBody>
      </p:sp>
      <p:sp>
        <p:nvSpPr>
          <p:cNvPr id="94" name="object 10">
            <a:extLst>
              <a:ext uri="{FF2B5EF4-FFF2-40B4-BE49-F238E27FC236}">
                <a16:creationId xmlns:a16="http://schemas.microsoft.com/office/drawing/2014/main" id="{27922923-B8B4-445B-BEC1-168208B17C86}"/>
              </a:ext>
            </a:extLst>
          </p:cNvPr>
          <p:cNvSpPr txBox="1"/>
          <p:nvPr/>
        </p:nvSpPr>
        <p:spPr>
          <a:xfrm>
            <a:off x="62485" y="5863984"/>
            <a:ext cx="5281219" cy="941924"/>
          </a:xfrm>
          <a:prstGeom prst="rect">
            <a:avLst/>
          </a:prstGeom>
        </p:spPr>
        <p:txBody>
          <a:bodyPr vert="horz" wrap="square" lIns="0" tIns="12699" rIns="0" bIns="0" rtlCol="0">
            <a:spAutoFit/>
          </a:bodyPr>
          <a:lstStyle/>
          <a:p>
            <a:pPr marL="184151" marR="5080" lvl="0" indent="-171450" algn="just" defTabSz="914400" rtl="0" eaLnBrk="1" fontAlgn="auto" latinLnBrk="0" hangingPunct="1">
              <a:lnSpc>
                <a:spcPct val="113599"/>
              </a:lnSpc>
              <a:spcBef>
                <a:spcPts val="500"/>
              </a:spcBef>
              <a:spcAft>
                <a:spcPts val="0"/>
              </a:spcAft>
              <a:buClrTx/>
              <a:buSzTx/>
              <a:buFont typeface="Wingdings" panose="05000000000000000000" pitchFamily="2" charset="2"/>
              <a:buChar char="ü"/>
              <a:tabLst>
                <a:tab pos="241313" algn="l"/>
              </a:tabLst>
              <a:defRPr/>
            </a:pPr>
            <a:r>
              <a:rPr lang="en-US" sz="1000" spc="-10" dirty="0">
                <a:solidFill>
                  <a:srgbClr val="00425F"/>
                </a:solidFill>
                <a:latin typeface="Montserrat" pitchFamily="2" charset="-52"/>
                <a:cs typeface="Arial MT"/>
              </a:rPr>
              <a:t>Corporate income tax reduced by 50% for food service businesses, and VAT reimbursement of 20% based on the share of cashless payments for hotels and tour operators</a:t>
            </a:r>
            <a:r>
              <a:rPr lang="ru-RU" sz="1000" spc="-10" dirty="0">
                <a:solidFill>
                  <a:srgbClr val="00425F"/>
                </a:solidFill>
                <a:latin typeface="Montserrat" pitchFamily="2" charset="-52"/>
                <a:cs typeface="Arial MT"/>
              </a:rPr>
              <a:t>.</a:t>
            </a:r>
          </a:p>
          <a:p>
            <a:pPr marL="184151" marR="5080" lvl="0" indent="-171450" algn="just" defTabSz="914400" rtl="0" eaLnBrk="1" fontAlgn="auto" latinLnBrk="0" hangingPunct="1">
              <a:lnSpc>
                <a:spcPct val="113599"/>
              </a:lnSpc>
              <a:spcBef>
                <a:spcPts val="500"/>
              </a:spcBef>
              <a:spcAft>
                <a:spcPts val="0"/>
              </a:spcAft>
              <a:buClrTx/>
              <a:buSzTx/>
              <a:buFont typeface="Wingdings" panose="05000000000000000000" pitchFamily="2" charset="2"/>
              <a:buChar char="ü"/>
              <a:tabLst>
                <a:tab pos="241313" algn="l"/>
              </a:tabLst>
              <a:defRPr/>
            </a:pPr>
            <a:r>
              <a:rPr lang="en-US" sz="1000" spc="-10" dirty="0">
                <a:solidFill>
                  <a:srgbClr val="00425F"/>
                </a:solidFill>
                <a:latin typeface="Montserrat" pitchFamily="2" charset="-52"/>
                <a:cs typeface="Arial MT"/>
              </a:rPr>
              <a:t>VAT reimbursement of 40% based on the share of cashless payments for entrepreneurs operating in this sector</a:t>
            </a:r>
            <a:r>
              <a:rPr lang="ru-RU" sz="1000" spc="-10" dirty="0">
                <a:solidFill>
                  <a:srgbClr val="00425F"/>
                </a:solidFill>
                <a:latin typeface="Montserrat" pitchFamily="2" charset="-52"/>
                <a:cs typeface="Arial MT"/>
              </a:rPr>
              <a:t>.</a:t>
            </a:r>
          </a:p>
        </p:txBody>
      </p:sp>
      <p:sp>
        <p:nvSpPr>
          <p:cNvPr id="95" name="object 10">
            <a:extLst>
              <a:ext uri="{FF2B5EF4-FFF2-40B4-BE49-F238E27FC236}">
                <a16:creationId xmlns:a16="http://schemas.microsoft.com/office/drawing/2014/main" id="{C4C3A6C8-7DCD-4B0A-8B85-B049B2BBB2F7}"/>
              </a:ext>
            </a:extLst>
          </p:cNvPr>
          <p:cNvSpPr txBox="1"/>
          <p:nvPr/>
        </p:nvSpPr>
        <p:spPr>
          <a:xfrm>
            <a:off x="89960" y="5590601"/>
            <a:ext cx="3676406" cy="197489"/>
          </a:xfrm>
          <a:prstGeom prst="rect">
            <a:avLst/>
          </a:prstGeom>
        </p:spPr>
        <p:txBody>
          <a:bodyPr vert="horz" wrap="square" lIns="0" tIns="12699" rIns="0" bIns="0" rtlCol="0">
            <a:spAutoFit/>
          </a:bodyPr>
          <a:lstStyle/>
          <a:p>
            <a:pPr marL="12701" marR="0" lvl="0" indent="0" defTabSz="914400" rtl="0" eaLnBrk="1" fontAlgn="auto" latinLnBrk="0" hangingPunct="1">
              <a:lnSpc>
                <a:spcPct val="100000"/>
              </a:lnSpc>
              <a:spcBef>
                <a:spcPts val="1525"/>
              </a:spcBef>
              <a:spcAft>
                <a:spcPts val="0"/>
              </a:spcAft>
              <a:buClrTx/>
              <a:buSzTx/>
              <a:buFontTx/>
              <a:buNone/>
              <a:tabLst/>
              <a:defRPr/>
            </a:pPr>
            <a:r>
              <a:rPr lang="en-US" sz="1200" b="1" spc="-10" dirty="0">
                <a:solidFill>
                  <a:srgbClr val="5BC4BF"/>
                </a:solidFill>
                <a:latin typeface="Montserrat" pitchFamily="2" charset="-52"/>
              </a:rPr>
              <a:t>Incentives and preferences of the project</a:t>
            </a:r>
            <a:endParaRPr kumimoji="0" lang="ru-RU" sz="12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100" name="object 33">
            <a:extLst>
              <a:ext uri="{FF2B5EF4-FFF2-40B4-BE49-F238E27FC236}">
                <a16:creationId xmlns:a16="http://schemas.microsoft.com/office/drawing/2014/main" id="{AE6E7D58-60A5-4EA8-BBA0-1DA914865412}"/>
              </a:ext>
            </a:extLst>
          </p:cNvPr>
          <p:cNvSpPr txBox="1"/>
          <p:nvPr/>
        </p:nvSpPr>
        <p:spPr>
          <a:xfrm>
            <a:off x="9731562" y="2822583"/>
            <a:ext cx="1343025" cy="500136"/>
          </a:xfrm>
          <a:prstGeom prst="rect">
            <a:avLst/>
          </a:prstGeom>
        </p:spPr>
        <p:txBody>
          <a:bodyPr vert="horz" wrap="square" lIns="0" tIns="12699" rIns="0" bIns="0" rtlCol="0">
            <a:spAutoFit/>
          </a:bodyPr>
          <a:lstStyle/>
          <a:p>
            <a:pPr marL="12701" marR="0" lvl="0" indent="0" algn="ctr" defTabSz="914400" rtl="0" eaLnBrk="1" fontAlgn="auto" latinLnBrk="0" hangingPunct="1">
              <a:lnSpc>
                <a:spcPct val="100000"/>
              </a:lnSpc>
              <a:spcBef>
                <a:spcPts val="100"/>
              </a:spcBef>
              <a:spcAft>
                <a:spcPts val="0"/>
              </a:spcAft>
              <a:buClrTx/>
              <a:buSzPct val="109090"/>
              <a:buFontTx/>
              <a:buNone/>
              <a:tabLst>
                <a:tab pos="156219" algn="l"/>
              </a:tabLst>
              <a:defRPr/>
            </a:pPr>
            <a:r>
              <a:rPr kumimoji="0" lang="uz-Latn-UZ" sz="1000" b="0" i="0" u="none" strike="noStrike" kern="1200" cap="none" spc="0" normalizeH="0" baseline="0" noProof="0" dirty="0">
                <a:ln>
                  <a:noFill/>
                </a:ln>
                <a:solidFill>
                  <a:srgbClr val="00425F"/>
                </a:solidFill>
                <a:effectLst/>
                <a:uLnTx/>
                <a:uFillTx/>
                <a:latin typeface="Montserrat" pitchFamily="2" charset="-52"/>
                <a:ea typeface="+mn-ea"/>
                <a:cs typeface="Arial MT"/>
              </a:rPr>
              <a:t>IRR</a:t>
            </a:r>
            <a:r>
              <a:rPr lang="en-US" sz="1000" dirty="0">
                <a:solidFill>
                  <a:srgbClr val="00425F"/>
                </a:solidFill>
                <a:latin typeface="Montserrat" pitchFamily="2" charset="-52"/>
                <a:cs typeface="Arial MT"/>
              </a:rPr>
              <a:t>:</a:t>
            </a:r>
          </a:p>
          <a:p>
            <a:pPr marL="12701" marR="0" lvl="0" indent="0" algn="ctr" defTabSz="914400" rtl="0" eaLnBrk="1" fontAlgn="auto" latinLnBrk="0" hangingPunct="1">
              <a:lnSpc>
                <a:spcPct val="100000"/>
              </a:lnSpc>
              <a:spcBef>
                <a:spcPts val="100"/>
              </a:spcBef>
              <a:spcAft>
                <a:spcPts val="0"/>
              </a:spcAft>
              <a:buClrTx/>
              <a:buSzPct val="109090"/>
              <a:buFontTx/>
              <a:buNone/>
              <a:tabLst>
                <a:tab pos="156219" algn="l"/>
              </a:tabLst>
              <a:defRPr/>
            </a:pPr>
            <a:r>
              <a:rPr lang="en-US" sz="1000" dirty="0">
                <a:solidFill>
                  <a:srgbClr val="00425F"/>
                </a:solidFill>
                <a:latin typeface="Montserrat" pitchFamily="2" charset="-52"/>
                <a:cs typeface="Arial MT"/>
              </a:rPr>
              <a:t>16%</a:t>
            </a:r>
          </a:p>
          <a:p>
            <a:pPr marL="12701" marR="0" lvl="0" indent="0" algn="ctr" defTabSz="914400" rtl="0" eaLnBrk="1" fontAlgn="auto" latinLnBrk="0" hangingPunct="1">
              <a:lnSpc>
                <a:spcPct val="100000"/>
              </a:lnSpc>
              <a:spcBef>
                <a:spcPts val="100"/>
              </a:spcBef>
              <a:spcAft>
                <a:spcPts val="0"/>
              </a:spcAft>
              <a:buClrTx/>
              <a:buSzPct val="109090"/>
              <a:buFontTx/>
              <a:buNone/>
              <a:tabLst>
                <a:tab pos="156219" algn="l"/>
              </a:tabLst>
              <a:defRPr/>
            </a:pPr>
            <a:endParaRPr kumimoji="0"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101" name="object 38">
            <a:extLst>
              <a:ext uri="{FF2B5EF4-FFF2-40B4-BE49-F238E27FC236}">
                <a16:creationId xmlns:a16="http://schemas.microsoft.com/office/drawing/2014/main" id="{0B48B8F0-3E87-4EC3-AEB8-A42F14D3850F}"/>
              </a:ext>
            </a:extLst>
          </p:cNvPr>
          <p:cNvSpPr/>
          <p:nvPr/>
        </p:nvSpPr>
        <p:spPr>
          <a:xfrm>
            <a:off x="8705119" y="2700880"/>
            <a:ext cx="648000" cy="540000"/>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102" name="object 38">
            <a:extLst>
              <a:ext uri="{FF2B5EF4-FFF2-40B4-BE49-F238E27FC236}">
                <a16:creationId xmlns:a16="http://schemas.microsoft.com/office/drawing/2014/main" id="{9E045137-14F2-4940-B6CB-18A8907C5D23}"/>
              </a:ext>
            </a:extLst>
          </p:cNvPr>
          <p:cNvSpPr/>
          <p:nvPr/>
        </p:nvSpPr>
        <p:spPr>
          <a:xfrm>
            <a:off x="5665786" y="2700880"/>
            <a:ext cx="648000" cy="540000"/>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105" name="object 32">
            <a:extLst>
              <a:ext uri="{FF2B5EF4-FFF2-40B4-BE49-F238E27FC236}">
                <a16:creationId xmlns:a16="http://schemas.microsoft.com/office/drawing/2014/main" id="{7B43C286-2843-4131-8D4E-2BF5D71EEE8A}"/>
              </a:ext>
            </a:extLst>
          </p:cNvPr>
          <p:cNvSpPr txBox="1"/>
          <p:nvPr/>
        </p:nvSpPr>
        <p:spPr>
          <a:xfrm>
            <a:off x="6126806" y="2775948"/>
            <a:ext cx="1950085" cy="333424"/>
          </a:xfrm>
          <a:prstGeom prst="rect">
            <a:avLst/>
          </a:prstGeom>
        </p:spPr>
        <p:txBody>
          <a:bodyPr vert="horz" wrap="square" lIns="0" tIns="12699" rIns="0" bIns="0" rtlCol="0">
            <a:spAutoFit/>
          </a:bodyPr>
          <a:lstStyle/>
          <a:p>
            <a:pPr marL="12067" marR="5080" lvl="0" indent="0" algn="ctr" defTabSz="914400" rtl="0" eaLnBrk="1" fontAlgn="auto" latinLnBrk="0" hangingPunct="1">
              <a:lnSpc>
                <a:spcPct val="100000"/>
              </a:lnSpc>
              <a:spcBef>
                <a:spcPts val="100"/>
              </a:spcBef>
              <a:spcAft>
                <a:spcPts val="0"/>
              </a:spcAft>
              <a:buClrTx/>
              <a:buSzPct val="109090"/>
              <a:buFontTx/>
              <a:buNone/>
              <a:tabLst>
                <a:tab pos="156219" algn="l"/>
              </a:tabLst>
              <a:defRPr/>
            </a:pPr>
            <a:r>
              <a:rPr kumimoji="0" lang="uz-Latn-UZ" sz="1000" b="0" i="0" u="none" strike="noStrike" kern="1200" cap="none" spc="0" normalizeH="0" baseline="0" noProof="0" dirty="0">
                <a:ln>
                  <a:noFill/>
                </a:ln>
                <a:solidFill>
                  <a:srgbClr val="00425F"/>
                </a:solidFill>
                <a:effectLst/>
                <a:uLnTx/>
                <a:uFillTx/>
                <a:latin typeface="Montserrat" pitchFamily="2" charset="-52"/>
                <a:ea typeface="+mn-ea"/>
                <a:cs typeface="+mn-cs"/>
              </a:rPr>
              <a:t>NPV</a:t>
            </a: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mn-cs"/>
              </a:rPr>
              <a:t> : </a:t>
            </a:r>
            <a:endParaRPr kumimoji="0" lang="uz-Cyrl-UZ" sz="100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12067" marR="5080" lvl="0" indent="0" algn="ctr" defTabSz="914400" rtl="0" eaLnBrk="1" fontAlgn="auto" latinLnBrk="0" hangingPunct="1">
              <a:lnSpc>
                <a:spcPct val="100000"/>
              </a:lnSpc>
              <a:spcBef>
                <a:spcPts val="100"/>
              </a:spcBef>
              <a:spcAft>
                <a:spcPts val="0"/>
              </a:spcAft>
              <a:buClrTx/>
              <a:buSzPct val="109090"/>
              <a:buFontTx/>
              <a:buNone/>
              <a:tabLst>
                <a:tab pos="156219" algn="l"/>
              </a:tabLst>
              <a:defRPr/>
            </a:pPr>
            <a:r>
              <a:rPr kumimoji="0" lang="uz-Cyrl-UZ" sz="1000" b="0" i="0" u="none" strike="noStrike" kern="1200" cap="none" spc="0" normalizeH="0" baseline="0" noProof="0" dirty="0">
                <a:ln>
                  <a:noFill/>
                </a:ln>
                <a:solidFill>
                  <a:srgbClr val="00425F"/>
                </a:solidFill>
                <a:effectLst/>
                <a:uLnTx/>
                <a:uFillTx/>
                <a:latin typeface="Montserrat" pitchFamily="2" charset="-52"/>
                <a:ea typeface="+mn-ea"/>
                <a:cs typeface="+mn-cs"/>
              </a:rPr>
              <a:t>$ 1</a:t>
            </a: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mn-cs"/>
              </a:rPr>
              <a:t>0</a:t>
            </a:r>
            <a:r>
              <a:rPr kumimoji="0" lang="uz-Cyrl-UZ" sz="1000" b="0" i="0" u="none" strike="noStrike" kern="1200" cap="none" spc="0" normalizeH="0" baseline="0" noProof="0" dirty="0">
                <a:ln>
                  <a:noFill/>
                </a:ln>
                <a:solidFill>
                  <a:srgbClr val="00425F"/>
                </a:solidFill>
                <a:effectLst/>
                <a:uLnTx/>
                <a:uFillTx/>
                <a:latin typeface="Montserrat" pitchFamily="2" charset="-52"/>
                <a:ea typeface="+mn-ea"/>
                <a:cs typeface="+mn-cs"/>
              </a:rPr>
              <a:t>,3 </a:t>
            </a:r>
            <a:r>
              <a:rPr kumimoji="0" lang="en-US" sz="1000" b="0" i="0" u="none" strike="noStrike" kern="1200" cap="none" spc="0" normalizeH="0" baseline="0" noProof="0" dirty="0" err="1">
                <a:ln>
                  <a:noFill/>
                </a:ln>
                <a:solidFill>
                  <a:srgbClr val="00425F"/>
                </a:solidFill>
                <a:effectLst/>
                <a:uLnTx/>
                <a:uFillTx/>
                <a:latin typeface="Montserrat" pitchFamily="2" charset="-52"/>
                <a:ea typeface="+mn-ea"/>
                <a:cs typeface="+mn-cs"/>
              </a:rPr>
              <a:t>mln</a:t>
            </a:r>
            <a:r>
              <a:rPr kumimoji="0" lang="uz-Cyrl-UZ" sz="1000" b="0" i="0" u="none" strike="noStrike" kern="1200" cap="none" spc="0" normalizeH="0" baseline="0" noProof="0" dirty="0">
                <a:ln>
                  <a:noFill/>
                </a:ln>
                <a:solidFill>
                  <a:srgbClr val="00425F"/>
                </a:solidFill>
                <a:effectLst/>
                <a:uLnTx/>
                <a:uFillTx/>
                <a:latin typeface="Montserrat" pitchFamily="2" charset="-52"/>
                <a:ea typeface="+mn-ea"/>
                <a:cs typeface="+mn-cs"/>
              </a:rPr>
              <a:t>. </a:t>
            </a:r>
          </a:p>
        </p:txBody>
      </p:sp>
      <p:pic>
        <p:nvPicPr>
          <p:cNvPr id="23" name="Рисунок 22">
            <a:extLst>
              <a:ext uri="{FF2B5EF4-FFF2-40B4-BE49-F238E27FC236}">
                <a16:creationId xmlns:a16="http://schemas.microsoft.com/office/drawing/2014/main" id="{8696ED9B-CC66-4570-A090-CA9707024326}"/>
              </a:ext>
            </a:extLst>
          </p:cNvPr>
          <p:cNvPicPr>
            <a:picLocks noChangeAspect="1"/>
          </p:cNvPicPr>
          <p:nvPr/>
        </p:nvPicPr>
        <p:blipFill>
          <a:blip r:embed="rId5">
            <a:duotone>
              <a:schemeClr val="accent1">
                <a:shade val="45000"/>
                <a:satMod val="135000"/>
              </a:schemeClr>
              <a:prstClr val="white"/>
            </a:duotone>
          </a:blip>
          <a:stretch>
            <a:fillRect/>
          </a:stretch>
        </p:blipFill>
        <p:spPr>
          <a:xfrm>
            <a:off x="5700611" y="1239771"/>
            <a:ext cx="380830" cy="380830"/>
          </a:xfrm>
          <a:prstGeom prst="rect">
            <a:avLst/>
          </a:prstGeom>
        </p:spPr>
      </p:pic>
      <p:pic>
        <p:nvPicPr>
          <p:cNvPr id="30" name="Рисунок 29">
            <a:extLst>
              <a:ext uri="{FF2B5EF4-FFF2-40B4-BE49-F238E27FC236}">
                <a16:creationId xmlns:a16="http://schemas.microsoft.com/office/drawing/2014/main" id="{55D907E1-CDD0-439C-81E2-F52CAE830555}"/>
              </a:ext>
            </a:extLst>
          </p:cNvPr>
          <p:cNvPicPr>
            <a:picLocks noChangeAspect="1"/>
          </p:cNvPicPr>
          <p:nvPr/>
        </p:nvPicPr>
        <p:blipFill>
          <a:blip r:embed="rId6">
            <a:duotone>
              <a:schemeClr val="accent1">
                <a:shade val="45000"/>
                <a:satMod val="135000"/>
              </a:schemeClr>
              <a:prstClr val="white"/>
            </a:duotone>
          </a:blip>
          <a:stretch>
            <a:fillRect/>
          </a:stretch>
        </p:blipFill>
        <p:spPr>
          <a:xfrm>
            <a:off x="8742500" y="1195698"/>
            <a:ext cx="542353" cy="542353"/>
          </a:xfrm>
          <a:prstGeom prst="rect">
            <a:avLst/>
          </a:prstGeom>
        </p:spPr>
      </p:pic>
      <p:sp>
        <p:nvSpPr>
          <p:cNvPr id="112" name="object 21">
            <a:extLst>
              <a:ext uri="{FF2B5EF4-FFF2-40B4-BE49-F238E27FC236}">
                <a16:creationId xmlns:a16="http://schemas.microsoft.com/office/drawing/2014/main" id="{FE83AB74-E9C1-4AA3-B01B-D2F5071BD2FB}"/>
              </a:ext>
            </a:extLst>
          </p:cNvPr>
          <p:cNvSpPr txBox="1"/>
          <p:nvPr/>
        </p:nvSpPr>
        <p:spPr>
          <a:xfrm>
            <a:off x="6728211" y="1421540"/>
            <a:ext cx="878720" cy="253916"/>
          </a:xfrm>
          <a:prstGeom prst="rect">
            <a:avLst/>
          </a:prstGeom>
        </p:spPr>
        <p:txBody>
          <a:bodyPr vert="horz" wrap="square" lIns="0" tIns="99060" rIns="0" bIns="0" rtlCol="0">
            <a:spAutoFit/>
          </a:bodyPr>
          <a:lstStyle/>
          <a:p>
            <a:pPr marL="12701" marR="0" lvl="0" indent="0" algn="ctr" defTabSz="914400" rtl="0" eaLnBrk="1" fontAlgn="auto" latinLnBrk="0" hangingPunct="1">
              <a:lnSpc>
                <a:spcPct val="100000"/>
              </a:lnSpc>
              <a:spcBef>
                <a:spcPts val="780"/>
              </a:spcBef>
              <a:spcAft>
                <a:spcPts val="0"/>
              </a:spcAft>
              <a:buClrTx/>
              <a:buSzTx/>
              <a:buFontTx/>
              <a:buNone/>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14,3 </a:t>
            </a:r>
            <a:r>
              <a:rPr kumimoji="0" lang="en-US" sz="1000" b="0" i="0" u="none" strike="noStrike" kern="1200" cap="none" spc="0" normalizeH="0" baseline="0" noProof="0" dirty="0" err="1">
                <a:ln>
                  <a:noFill/>
                </a:ln>
                <a:solidFill>
                  <a:srgbClr val="00425F"/>
                </a:solidFill>
                <a:effectLst/>
                <a:uLnTx/>
                <a:uFillTx/>
                <a:latin typeface="Montserrat" pitchFamily="2" charset="-52"/>
                <a:ea typeface="+mn-ea"/>
                <a:cs typeface="Arial MT"/>
              </a:rPr>
              <a:t>mln</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endParaRPr kumimoji="0" lang="en-US" sz="1000" b="0"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sp>
        <p:nvSpPr>
          <p:cNvPr id="115" name="object 21">
            <a:extLst>
              <a:ext uri="{FF2B5EF4-FFF2-40B4-BE49-F238E27FC236}">
                <a16:creationId xmlns:a16="http://schemas.microsoft.com/office/drawing/2014/main" id="{71C893CD-97C7-4868-B95A-F464A41194F2}"/>
              </a:ext>
            </a:extLst>
          </p:cNvPr>
          <p:cNvSpPr txBox="1"/>
          <p:nvPr/>
        </p:nvSpPr>
        <p:spPr>
          <a:xfrm>
            <a:off x="9962176" y="1375000"/>
            <a:ext cx="878720" cy="253916"/>
          </a:xfrm>
          <a:prstGeom prst="rect">
            <a:avLst/>
          </a:prstGeom>
        </p:spPr>
        <p:txBody>
          <a:bodyPr vert="horz" wrap="square" lIns="0" tIns="99060" rIns="0" bIns="0" rtlCol="0">
            <a:spAutoFit/>
          </a:bodyPr>
          <a:lstStyle/>
          <a:p>
            <a:pPr marL="12701" marR="0" lvl="0" indent="0" algn="ctr" defTabSz="914400" rtl="0" eaLnBrk="1" fontAlgn="auto" latinLnBrk="0" hangingPunct="1">
              <a:lnSpc>
                <a:spcPct val="100000"/>
              </a:lnSpc>
              <a:spcBef>
                <a:spcPts val="780"/>
              </a:spcBef>
              <a:spcAft>
                <a:spcPts val="0"/>
              </a:spcAft>
              <a:buClrTx/>
              <a:buSzTx/>
              <a:buFontTx/>
              <a:buNone/>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4,3 </a:t>
            </a:r>
            <a:r>
              <a:rPr kumimoji="0" lang="en-US" sz="1000" b="0" i="0" u="none" strike="noStrike" kern="1200" cap="none" spc="0" normalizeH="0" baseline="0" noProof="0" dirty="0" err="1">
                <a:ln>
                  <a:noFill/>
                </a:ln>
                <a:solidFill>
                  <a:srgbClr val="00425F"/>
                </a:solidFill>
                <a:effectLst/>
                <a:uLnTx/>
                <a:uFillTx/>
                <a:latin typeface="Montserrat" pitchFamily="2" charset="-52"/>
                <a:ea typeface="+mn-ea"/>
                <a:cs typeface="Arial MT"/>
              </a:rPr>
              <a:t>mln</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endParaRPr kumimoji="0" lang="en-US" sz="1000" b="0"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sp>
        <p:nvSpPr>
          <p:cNvPr id="116" name="object 2">
            <a:extLst>
              <a:ext uri="{FF2B5EF4-FFF2-40B4-BE49-F238E27FC236}">
                <a16:creationId xmlns:a16="http://schemas.microsoft.com/office/drawing/2014/main" id="{4CE6C8C4-A457-424B-9715-4EEA814F3FD8}"/>
              </a:ext>
            </a:extLst>
          </p:cNvPr>
          <p:cNvSpPr/>
          <p:nvPr/>
        </p:nvSpPr>
        <p:spPr>
          <a:xfrm>
            <a:off x="5495504" y="3353931"/>
            <a:ext cx="6492048" cy="45719"/>
          </a:xfrm>
          <a:custGeom>
            <a:avLst/>
            <a:gdLst/>
            <a:ahLst/>
            <a:cxnLst/>
            <a:rect l="l" t="t" r="r" b="b"/>
            <a:pathLst>
              <a:path w="6479540">
                <a:moveTo>
                  <a:pt x="0" y="0"/>
                </a:moveTo>
                <a:lnTo>
                  <a:pt x="6479451" y="0"/>
                </a:lnTo>
              </a:path>
            </a:pathLst>
          </a:custGeom>
          <a:ln w="6350">
            <a:solidFill>
              <a:srgbClr val="0042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20" name="object 31">
            <a:extLst>
              <a:ext uri="{FF2B5EF4-FFF2-40B4-BE49-F238E27FC236}">
                <a16:creationId xmlns:a16="http://schemas.microsoft.com/office/drawing/2014/main" id="{AF73FAFB-BDEB-4393-A1F7-3F4208F5D787}"/>
              </a:ext>
            </a:extLst>
          </p:cNvPr>
          <p:cNvSpPr txBox="1"/>
          <p:nvPr/>
        </p:nvSpPr>
        <p:spPr>
          <a:xfrm>
            <a:off x="6281598" y="2228277"/>
            <a:ext cx="2024674" cy="166711"/>
          </a:xfrm>
          <a:prstGeom prst="rect">
            <a:avLst/>
          </a:prstGeom>
        </p:spPr>
        <p:txBody>
          <a:bodyPr vert="horz" wrap="square" lIns="0" tIns="12699" rIns="0" bIns="0" rtlCol="0">
            <a:spAutoFit/>
          </a:bodyPr>
          <a:lstStyle/>
          <a:p>
            <a:pPr marL="12701" marR="0" lvl="0" indent="0" algn="ctr" defTabSz="914400" rtl="0" eaLnBrk="1" fontAlgn="auto" latinLnBrk="0" hangingPunct="1">
              <a:lnSpc>
                <a:spcPct val="100000"/>
              </a:lnSpc>
              <a:spcBef>
                <a:spcPts val="100"/>
              </a:spcBef>
              <a:spcAft>
                <a:spcPts val="0"/>
              </a:spcAft>
              <a:buClrTx/>
              <a:buSzPct val="109090"/>
              <a:buFontTx/>
              <a:buNone/>
              <a:tabLst>
                <a:tab pos="156219" algn="l"/>
              </a:tabLst>
              <a:defRPr/>
            </a:pPr>
            <a:r>
              <a:rPr kumimoji="0" lang="ru-RU" sz="1000" b="0" i="0" u="none" strike="noStrike" kern="1200" cap="none" spc="10" normalizeH="0" baseline="0" noProof="0" dirty="0">
                <a:ln>
                  <a:noFill/>
                </a:ln>
                <a:solidFill>
                  <a:srgbClr val="00425F"/>
                </a:solidFill>
                <a:effectLst/>
                <a:uLnTx/>
                <a:uFillTx/>
                <a:latin typeface="Montserrat" pitchFamily="2" charset="-52"/>
                <a:ea typeface="+mn-ea"/>
                <a:cs typeface="+mn-cs"/>
              </a:rPr>
              <a:t>$ 10,0 </a:t>
            </a:r>
            <a:r>
              <a:rPr lang="en-US" sz="1000" spc="10" dirty="0">
                <a:solidFill>
                  <a:srgbClr val="00425F"/>
                </a:solidFill>
                <a:latin typeface="Montserrat" pitchFamily="2" charset="-52"/>
              </a:rPr>
              <a:t>m</a:t>
            </a:r>
            <a:r>
              <a:rPr kumimoji="0" lang="en-US" sz="1000" b="0" i="0" u="none" strike="noStrike" kern="1200" cap="none" spc="10" normalizeH="0" baseline="0" noProof="0" dirty="0">
                <a:ln>
                  <a:noFill/>
                </a:ln>
                <a:solidFill>
                  <a:srgbClr val="00425F"/>
                </a:solidFill>
                <a:effectLst/>
                <a:uLnTx/>
                <a:uFillTx/>
                <a:latin typeface="Montserrat" pitchFamily="2" charset="-52"/>
                <a:ea typeface="+mn-ea"/>
                <a:cs typeface="+mn-cs"/>
              </a:rPr>
              <a:t>ln</a:t>
            </a:r>
            <a:r>
              <a:rPr kumimoji="0" lang="ru-RU" sz="1000" b="0" i="0" u="none" strike="noStrike" kern="1200" cap="none" spc="10" normalizeH="0" baseline="0" noProof="0" dirty="0">
                <a:ln>
                  <a:noFill/>
                </a:ln>
                <a:solidFill>
                  <a:srgbClr val="00425F"/>
                </a:solidFill>
                <a:effectLst/>
                <a:uLnTx/>
                <a:uFillTx/>
                <a:latin typeface="Montserrat" pitchFamily="2" charset="-52"/>
                <a:ea typeface="+mn-ea"/>
                <a:cs typeface="+mn-cs"/>
              </a:rPr>
              <a:t>. </a:t>
            </a:r>
          </a:p>
        </p:txBody>
      </p:sp>
      <p:sp>
        <p:nvSpPr>
          <p:cNvPr id="78" name="object 10">
            <a:extLst>
              <a:ext uri="{FF2B5EF4-FFF2-40B4-BE49-F238E27FC236}">
                <a16:creationId xmlns:a16="http://schemas.microsoft.com/office/drawing/2014/main" id="{4FA4085D-981D-45EC-A823-463464D688BA}"/>
              </a:ext>
            </a:extLst>
          </p:cNvPr>
          <p:cNvSpPr txBox="1"/>
          <p:nvPr/>
        </p:nvSpPr>
        <p:spPr>
          <a:xfrm>
            <a:off x="2920452" y="1780039"/>
            <a:ext cx="2412584" cy="633314"/>
          </a:xfrm>
          <a:prstGeom prst="rect">
            <a:avLst/>
          </a:prstGeom>
        </p:spPr>
        <p:txBody>
          <a:bodyPr vert="horz" wrap="square" lIns="0" tIns="12699" rIns="0" bIns="0" rtlCol="0">
            <a:spAutoFit/>
          </a:bodyPr>
          <a:lstStyle/>
          <a:p>
            <a:pPr marL="12701" marR="5080" lvl="0" algn="just">
              <a:lnSpc>
                <a:spcPct val="113599"/>
              </a:lnSpc>
              <a:spcBef>
                <a:spcPts val="500"/>
              </a:spcBef>
              <a:tabLst>
                <a:tab pos="241313" algn="l"/>
              </a:tabLst>
              <a:defRPr/>
            </a:pPr>
            <a:r>
              <a:rPr lang="en-US" sz="900" spc="-10" dirty="0">
                <a:solidFill>
                  <a:srgbClr val="00425F"/>
                </a:solidFill>
                <a:latin typeface="Montserrat" pitchFamily="2" charset="-52"/>
                <a:cs typeface="Arial MT"/>
              </a:rPr>
              <a:t>Attractions and recreation and entertainment services, shopping and community centers for the public and tourists</a:t>
            </a:r>
            <a:endParaRPr kumimoji="0" lang="en-US" sz="900" b="0" i="0" u="none" strike="noStrike" kern="1200" cap="none" spc="-10" normalizeH="0" baseline="0" noProof="0" dirty="0">
              <a:ln>
                <a:noFill/>
              </a:ln>
              <a:solidFill>
                <a:srgbClr val="00425F"/>
              </a:solidFill>
              <a:effectLst/>
              <a:uLnTx/>
              <a:uFillTx/>
              <a:latin typeface="Montserrat" pitchFamily="2" charset="-52"/>
              <a:ea typeface="+mn-ea"/>
              <a:cs typeface="Arial MT"/>
            </a:endParaRPr>
          </a:p>
        </p:txBody>
      </p:sp>
      <p:pic>
        <p:nvPicPr>
          <p:cNvPr id="4" name="Рисунок 3">
            <a:extLst>
              <a:ext uri="{FF2B5EF4-FFF2-40B4-BE49-F238E27FC236}">
                <a16:creationId xmlns:a16="http://schemas.microsoft.com/office/drawing/2014/main" id="{0308E60E-38F7-4F3A-AAE0-0A598A80B46B}"/>
              </a:ext>
            </a:extLst>
          </p:cNvPr>
          <p:cNvPicPr>
            <a:picLocks noChangeAspect="1"/>
          </p:cNvPicPr>
          <p:nvPr/>
        </p:nvPicPr>
        <p:blipFill>
          <a:blip r:embed="rId7"/>
          <a:stretch>
            <a:fillRect/>
          </a:stretch>
        </p:blipFill>
        <p:spPr>
          <a:xfrm>
            <a:off x="90924" y="776983"/>
            <a:ext cx="2766715" cy="1598917"/>
          </a:xfrm>
          <a:prstGeom prst="rect">
            <a:avLst/>
          </a:prstGeom>
        </p:spPr>
      </p:pic>
      <p:sp>
        <p:nvSpPr>
          <p:cNvPr id="81" name="object 33">
            <a:extLst>
              <a:ext uri="{FF2B5EF4-FFF2-40B4-BE49-F238E27FC236}">
                <a16:creationId xmlns:a16="http://schemas.microsoft.com/office/drawing/2014/main" id="{F33ACBEA-2C50-4E57-870B-F330FA39A554}"/>
              </a:ext>
            </a:extLst>
          </p:cNvPr>
          <p:cNvSpPr txBox="1"/>
          <p:nvPr/>
        </p:nvSpPr>
        <p:spPr>
          <a:xfrm>
            <a:off x="9762710" y="3750602"/>
            <a:ext cx="1343025" cy="166711"/>
          </a:xfrm>
          <a:prstGeom prst="rect">
            <a:avLst/>
          </a:prstGeom>
        </p:spPr>
        <p:txBody>
          <a:bodyPr vert="horz" wrap="square" lIns="0" tIns="12699" rIns="0" bIns="0" rtlCol="0">
            <a:spAutoFit/>
          </a:bodyPr>
          <a:lstStyle/>
          <a:p>
            <a:pPr marL="12701" marR="0" lvl="0" indent="0" algn="ctr" defTabSz="914400" rtl="0" eaLnBrk="1" fontAlgn="auto" latinLnBrk="0" hangingPunct="1">
              <a:lnSpc>
                <a:spcPct val="100000"/>
              </a:lnSpc>
              <a:spcBef>
                <a:spcPts val="100"/>
              </a:spcBef>
              <a:spcAft>
                <a:spcPts val="0"/>
              </a:spcAft>
              <a:buClrTx/>
              <a:buSzPct val="109090"/>
              <a:buFontTx/>
              <a:buNone/>
              <a:tabLst>
                <a:tab pos="156219" algn="l"/>
              </a:tabLst>
              <a:defRPr/>
            </a:pP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~72</a:t>
            </a:r>
            <a:r>
              <a:rPr kumimoji="0" sz="1000" b="0" i="0" u="none" strike="noStrike" kern="1200" cap="none" spc="-6" normalizeH="0" baseline="0" noProof="0" dirty="0">
                <a:ln>
                  <a:noFill/>
                </a:ln>
                <a:solidFill>
                  <a:srgbClr val="00425F"/>
                </a:solidFill>
                <a:effectLst/>
                <a:uLnTx/>
                <a:uFillTx/>
                <a:latin typeface="Montserrat" pitchFamily="2" charset="-52"/>
                <a:ea typeface="+mn-ea"/>
                <a:cs typeface="Arial MT"/>
              </a:rPr>
              <a:t> </a:t>
            </a:r>
            <a:r>
              <a:rPr kumimoji="0" lang="en-US" sz="1000" b="0" i="0" u="none" strike="noStrike" kern="1200" cap="none" spc="-6" normalizeH="0" baseline="0" noProof="0" dirty="0">
                <a:ln>
                  <a:noFill/>
                </a:ln>
                <a:solidFill>
                  <a:srgbClr val="00425F"/>
                </a:solidFill>
                <a:effectLst/>
                <a:uLnTx/>
                <a:uFillTx/>
                <a:latin typeface="Montserrat" pitchFamily="2" charset="-52"/>
                <a:ea typeface="+mn-ea"/>
                <a:cs typeface="Arial MT"/>
              </a:rPr>
              <a:t>employees</a:t>
            </a:r>
            <a:endParaRPr kumimoji="0"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82" name="object 38">
            <a:extLst>
              <a:ext uri="{FF2B5EF4-FFF2-40B4-BE49-F238E27FC236}">
                <a16:creationId xmlns:a16="http://schemas.microsoft.com/office/drawing/2014/main" id="{515C1954-9D75-4AE9-A315-CD281226FB75}"/>
              </a:ext>
            </a:extLst>
          </p:cNvPr>
          <p:cNvSpPr/>
          <p:nvPr/>
        </p:nvSpPr>
        <p:spPr>
          <a:xfrm>
            <a:off x="8734602" y="3581836"/>
            <a:ext cx="648000" cy="540000"/>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83" name="object 38">
            <a:extLst>
              <a:ext uri="{FF2B5EF4-FFF2-40B4-BE49-F238E27FC236}">
                <a16:creationId xmlns:a16="http://schemas.microsoft.com/office/drawing/2014/main" id="{A65B25B2-55CA-4EA1-AA41-8472F91DC36E}"/>
              </a:ext>
            </a:extLst>
          </p:cNvPr>
          <p:cNvSpPr/>
          <p:nvPr/>
        </p:nvSpPr>
        <p:spPr>
          <a:xfrm>
            <a:off x="5695269" y="3581836"/>
            <a:ext cx="648000" cy="540000"/>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pic>
        <p:nvPicPr>
          <p:cNvPr id="84" name="Picture 4" descr="Размер ">
            <a:extLst>
              <a:ext uri="{FF2B5EF4-FFF2-40B4-BE49-F238E27FC236}">
                <a16:creationId xmlns:a16="http://schemas.microsoft.com/office/drawing/2014/main" id="{A5895408-AF27-42F3-A031-840599603CB3}"/>
              </a:ext>
            </a:extLst>
          </p:cNvPr>
          <p:cNvPicPr>
            <a:picLocks noChangeAspect="1" noChangeArrowheads="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13889" y="3609063"/>
            <a:ext cx="466049" cy="46604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6" descr="Рабочие ">
            <a:extLst>
              <a:ext uri="{FF2B5EF4-FFF2-40B4-BE49-F238E27FC236}">
                <a16:creationId xmlns:a16="http://schemas.microsoft.com/office/drawing/2014/main" id="{4DB153AE-0FA8-4F50-A983-4A866540978C}"/>
              </a:ext>
            </a:extLst>
          </p:cNvPr>
          <p:cNvPicPr>
            <a:picLocks noChangeAspect="1" noChangeArrowheads="1"/>
          </p:cNvPicPr>
          <p:nvPr/>
        </p:nvPicPr>
        <p:blipFill>
          <a:blip r:embed="rId9">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81075" y="3669437"/>
            <a:ext cx="367453" cy="367453"/>
          </a:xfrm>
          <a:prstGeom prst="rect">
            <a:avLst/>
          </a:prstGeom>
          <a:noFill/>
          <a:extLst>
            <a:ext uri="{909E8E84-426E-40DD-AFC4-6F175D3DCCD1}">
              <a14:hiddenFill xmlns:a14="http://schemas.microsoft.com/office/drawing/2010/main">
                <a:solidFill>
                  <a:srgbClr val="FFFFFF"/>
                </a:solidFill>
              </a14:hiddenFill>
            </a:ext>
          </a:extLst>
        </p:spPr>
      </p:pic>
      <p:sp>
        <p:nvSpPr>
          <p:cNvPr id="88" name="object 32">
            <a:extLst>
              <a:ext uri="{FF2B5EF4-FFF2-40B4-BE49-F238E27FC236}">
                <a16:creationId xmlns:a16="http://schemas.microsoft.com/office/drawing/2014/main" id="{7EE72D6C-59E1-4052-B176-D54B473BCBB6}"/>
              </a:ext>
            </a:extLst>
          </p:cNvPr>
          <p:cNvSpPr txBox="1"/>
          <p:nvPr/>
        </p:nvSpPr>
        <p:spPr>
          <a:xfrm>
            <a:off x="6271370" y="3656904"/>
            <a:ext cx="1950085" cy="333424"/>
          </a:xfrm>
          <a:prstGeom prst="rect">
            <a:avLst/>
          </a:prstGeom>
        </p:spPr>
        <p:txBody>
          <a:bodyPr vert="horz" wrap="square" lIns="0" tIns="12699" rIns="0" bIns="0" rtlCol="0">
            <a:spAutoFit/>
          </a:bodyPr>
          <a:lstStyle/>
          <a:p>
            <a:pPr marL="12067" marR="5080" lvl="0" indent="0" algn="ctr" defTabSz="914400" rtl="0" eaLnBrk="1" fontAlgn="auto" latinLnBrk="0" hangingPunct="1">
              <a:lnSpc>
                <a:spcPct val="100000"/>
              </a:lnSpc>
              <a:spcBef>
                <a:spcPts val="100"/>
              </a:spcBef>
              <a:spcAft>
                <a:spcPts val="0"/>
              </a:spcAft>
              <a:buClrTx/>
              <a:buSzPct val="109090"/>
              <a:buFontTx/>
              <a:buNone/>
              <a:tabLst>
                <a:tab pos="156219" algn="l"/>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mn-cs"/>
              </a:rPr>
              <a:t>Payback period : </a:t>
            </a:r>
            <a:endParaRPr kumimoji="0" lang="uz-Cyrl-UZ" sz="100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12067" marR="5080" lvl="0" indent="0" algn="ctr" defTabSz="914400" rtl="0" eaLnBrk="1" fontAlgn="auto" latinLnBrk="0" hangingPunct="1">
              <a:lnSpc>
                <a:spcPct val="100000"/>
              </a:lnSpc>
              <a:spcBef>
                <a:spcPts val="100"/>
              </a:spcBef>
              <a:spcAft>
                <a:spcPts val="0"/>
              </a:spcAft>
              <a:buClrTx/>
              <a:buSzPct val="109090"/>
              <a:buFontTx/>
              <a:buNone/>
              <a:tabLst>
                <a:tab pos="156219" algn="l"/>
              </a:tabLst>
              <a:defRPr/>
            </a:pPr>
            <a:r>
              <a:rPr kumimoji="0" lang="uz-Cyrl-UZ" sz="1000" b="0" i="0" u="none" strike="noStrike" kern="1200" cap="none" spc="0" normalizeH="0" baseline="0" noProof="0" dirty="0">
                <a:ln>
                  <a:noFill/>
                </a:ln>
                <a:solidFill>
                  <a:srgbClr val="00425F"/>
                </a:solidFill>
                <a:effectLst/>
                <a:uLnTx/>
                <a:uFillTx/>
                <a:latin typeface="Montserrat" pitchFamily="2" charset="-52"/>
                <a:ea typeface="+mn-ea"/>
                <a:cs typeface="+mn-cs"/>
              </a:rPr>
              <a:t>67 </a:t>
            </a: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mn-cs"/>
              </a:rPr>
              <a:t>months</a:t>
            </a:r>
          </a:p>
        </p:txBody>
      </p:sp>
      <p:sp>
        <p:nvSpPr>
          <p:cNvPr id="92" name="object 2">
            <a:extLst>
              <a:ext uri="{FF2B5EF4-FFF2-40B4-BE49-F238E27FC236}">
                <a16:creationId xmlns:a16="http://schemas.microsoft.com/office/drawing/2014/main" id="{137CB6AF-D3C4-4513-BA8E-A2712720519E}"/>
              </a:ext>
            </a:extLst>
          </p:cNvPr>
          <p:cNvSpPr/>
          <p:nvPr/>
        </p:nvSpPr>
        <p:spPr>
          <a:xfrm>
            <a:off x="5524987" y="4234887"/>
            <a:ext cx="6492048" cy="45719"/>
          </a:xfrm>
          <a:custGeom>
            <a:avLst/>
            <a:gdLst/>
            <a:ahLst/>
            <a:cxnLst/>
            <a:rect l="l" t="t" r="r" b="b"/>
            <a:pathLst>
              <a:path w="6479540">
                <a:moveTo>
                  <a:pt x="0" y="0"/>
                </a:moveTo>
                <a:lnTo>
                  <a:pt x="6479451" y="0"/>
                </a:lnTo>
              </a:path>
            </a:pathLst>
          </a:custGeom>
          <a:ln w="6350">
            <a:solidFill>
              <a:srgbClr val="0042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pic>
        <p:nvPicPr>
          <p:cNvPr id="10" name="Рисунок 9">
            <a:extLst>
              <a:ext uri="{FF2B5EF4-FFF2-40B4-BE49-F238E27FC236}">
                <a16:creationId xmlns:a16="http://schemas.microsoft.com/office/drawing/2014/main" id="{2D757893-D615-49DC-8564-20D16B49600E}"/>
              </a:ext>
            </a:extLst>
          </p:cNvPr>
          <p:cNvPicPr>
            <a:picLocks noChangeAspect="1"/>
          </p:cNvPicPr>
          <p:nvPr/>
        </p:nvPicPr>
        <p:blipFill>
          <a:blip r:embed="rId10"/>
          <a:stretch>
            <a:fillRect/>
          </a:stretch>
        </p:blipFill>
        <p:spPr>
          <a:xfrm>
            <a:off x="8838387" y="2744276"/>
            <a:ext cx="412348" cy="445336"/>
          </a:xfrm>
          <a:prstGeom prst="rect">
            <a:avLst/>
          </a:prstGeom>
        </p:spPr>
      </p:pic>
      <p:pic>
        <p:nvPicPr>
          <p:cNvPr id="20" name="Рисунок 19">
            <a:extLst>
              <a:ext uri="{FF2B5EF4-FFF2-40B4-BE49-F238E27FC236}">
                <a16:creationId xmlns:a16="http://schemas.microsoft.com/office/drawing/2014/main" id="{5163AA0D-0D53-4ACB-B4EB-795A602A1775}"/>
              </a:ext>
            </a:extLst>
          </p:cNvPr>
          <p:cNvPicPr>
            <a:picLocks noChangeAspect="1"/>
          </p:cNvPicPr>
          <p:nvPr/>
        </p:nvPicPr>
        <p:blipFill>
          <a:blip r:embed="rId11"/>
          <a:stretch>
            <a:fillRect/>
          </a:stretch>
        </p:blipFill>
        <p:spPr>
          <a:xfrm>
            <a:off x="5795067" y="2795090"/>
            <a:ext cx="426604" cy="385128"/>
          </a:xfrm>
          <a:prstGeom prst="rect">
            <a:avLst/>
          </a:prstGeom>
        </p:spPr>
      </p:pic>
    </p:spTree>
    <p:extLst>
      <p:ext uri="{BB962C8B-B14F-4D97-AF65-F5344CB8AC3E}">
        <p14:creationId xmlns:p14="http://schemas.microsoft.com/office/powerpoint/2010/main" val="1524008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object 7">
            <a:extLst>
              <a:ext uri="{FF2B5EF4-FFF2-40B4-BE49-F238E27FC236}">
                <a16:creationId xmlns:a16="http://schemas.microsoft.com/office/drawing/2014/main" id="{A5743C3C-DDBB-4479-9B3D-8AE49F8EE713}"/>
              </a:ext>
            </a:extLst>
          </p:cNvPr>
          <p:cNvSpPr/>
          <p:nvPr/>
        </p:nvSpPr>
        <p:spPr>
          <a:xfrm>
            <a:off x="-8721" y="-1357"/>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4652077" y="215175"/>
            <a:ext cx="7683840"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25F"/>
                </a:solidFill>
                <a:effectLst/>
                <a:uLnTx/>
                <a:uFillTx/>
                <a:latin typeface="Montserrat" pitchFamily="2" charset="-52"/>
                <a:ea typeface="+mn-ea"/>
                <a:cs typeface="+mn-cs"/>
              </a:rPr>
              <a:t>International logistics transport corridors</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48" name="Рисунок 147">
            <a:extLst>
              <a:ext uri="{FF2B5EF4-FFF2-40B4-BE49-F238E27FC236}">
                <a16:creationId xmlns:a16="http://schemas.microsoft.com/office/drawing/2014/main" id="{CD1DF726-6719-473F-9CDC-39118F7A8F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21" y="1015575"/>
            <a:ext cx="11109579" cy="5321442"/>
          </a:xfrm>
          <a:prstGeom prst="rect">
            <a:avLst/>
          </a:prstGeom>
          <a:noFill/>
          <a:ln w="25400">
            <a:solidFill>
              <a:srgbClr val="81A7CB"/>
            </a:solidFill>
          </a:ln>
        </p:spPr>
      </p:pic>
      <p:sp>
        <p:nvSpPr>
          <p:cNvPr id="18" name="Полилиния: фигура 17">
            <a:extLst>
              <a:ext uri="{FF2B5EF4-FFF2-40B4-BE49-F238E27FC236}">
                <a16:creationId xmlns:a16="http://schemas.microsoft.com/office/drawing/2014/main" id="{1198182F-9F07-4304-864A-5E4B33E29379}"/>
              </a:ext>
            </a:extLst>
          </p:cNvPr>
          <p:cNvSpPr/>
          <p:nvPr/>
        </p:nvSpPr>
        <p:spPr>
          <a:xfrm>
            <a:off x="6685899" y="3330296"/>
            <a:ext cx="53420" cy="184528"/>
          </a:xfrm>
          <a:custGeom>
            <a:avLst/>
            <a:gdLst>
              <a:gd name="connsiteX0" fmla="*/ 0 w 33926"/>
              <a:gd name="connsiteY0" fmla="*/ 0 h 234950"/>
              <a:gd name="connsiteX1" fmla="*/ 31750 w 33926"/>
              <a:gd name="connsiteY1" fmla="*/ 139700 h 234950"/>
              <a:gd name="connsiteX2" fmla="*/ 28575 w 33926"/>
              <a:gd name="connsiteY2" fmla="*/ 234950 h 234950"/>
            </a:gdLst>
            <a:ahLst/>
            <a:cxnLst>
              <a:cxn ang="0">
                <a:pos x="connsiteX0" y="connsiteY0"/>
              </a:cxn>
              <a:cxn ang="0">
                <a:pos x="connsiteX1" y="connsiteY1"/>
              </a:cxn>
              <a:cxn ang="0">
                <a:pos x="connsiteX2" y="connsiteY2"/>
              </a:cxn>
            </a:cxnLst>
            <a:rect l="l" t="t" r="r" b="b"/>
            <a:pathLst>
              <a:path w="33926" h="234950">
                <a:moveTo>
                  <a:pt x="0" y="0"/>
                </a:moveTo>
                <a:cubicBezTo>
                  <a:pt x="13494" y="50271"/>
                  <a:pt x="26988" y="100542"/>
                  <a:pt x="31750" y="139700"/>
                </a:cubicBezTo>
                <a:cubicBezTo>
                  <a:pt x="36513" y="178858"/>
                  <a:pt x="32544" y="206904"/>
                  <a:pt x="28575" y="2349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Полилиния: фигура 18">
            <a:extLst>
              <a:ext uri="{FF2B5EF4-FFF2-40B4-BE49-F238E27FC236}">
                <a16:creationId xmlns:a16="http://schemas.microsoft.com/office/drawing/2014/main" id="{D3C67BFD-008A-47B2-9417-2B7604DB6ABD}"/>
              </a:ext>
            </a:extLst>
          </p:cNvPr>
          <p:cNvSpPr/>
          <p:nvPr/>
        </p:nvSpPr>
        <p:spPr>
          <a:xfrm>
            <a:off x="6739319" y="3558850"/>
            <a:ext cx="337191" cy="848505"/>
          </a:xfrm>
          <a:custGeom>
            <a:avLst/>
            <a:gdLst>
              <a:gd name="connsiteX0" fmla="*/ 0 w 340694"/>
              <a:gd name="connsiteY0" fmla="*/ 0 h 866775"/>
              <a:gd name="connsiteX1" fmla="*/ 101600 w 340694"/>
              <a:gd name="connsiteY1" fmla="*/ 111125 h 866775"/>
              <a:gd name="connsiteX2" fmla="*/ 269875 w 340694"/>
              <a:gd name="connsiteY2" fmla="*/ 165100 h 866775"/>
              <a:gd name="connsiteX3" fmla="*/ 336550 w 340694"/>
              <a:gd name="connsiteY3" fmla="*/ 241300 h 866775"/>
              <a:gd name="connsiteX4" fmla="*/ 327025 w 340694"/>
              <a:gd name="connsiteY4" fmla="*/ 371475 h 866775"/>
              <a:gd name="connsiteX5" fmla="*/ 273050 w 340694"/>
              <a:gd name="connsiteY5" fmla="*/ 469900 h 866775"/>
              <a:gd name="connsiteX6" fmla="*/ 247650 w 340694"/>
              <a:gd name="connsiteY6" fmla="*/ 520700 h 866775"/>
              <a:gd name="connsiteX7" fmla="*/ 3175 w 340694"/>
              <a:gd name="connsiteY7"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694" h="866775">
                <a:moveTo>
                  <a:pt x="0" y="0"/>
                </a:moveTo>
                <a:cubicBezTo>
                  <a:pt x="28310" y="41804"/>
                  <a:pt x="56621" y="83608"/>
                  <a:pt x="101600" y="111125"/>
                </a:cubicBezTo>
                <a:cubicBezTo>
                  <a:pt x="146579" y="138642"/>
                  <a:pt x="230717" y="143404"/>
                  <a:pt x="269875" y="165100"/>
                </a:cubicBezTo>
                <a:cubicBezTo>
                  <a:pt x="309033" y="186796"/>
                  <a:pt x="327025" y="206904"/>
                  <a:pt x="336550" y="241300"/>
                </a:cubicBezTo>
                <a:cubicBezTo>
                  <a:pt x="346075" y="275696"/>
                  <a:pt x="337608" y="333375"/>
                  <a:pt x="327025" y="371475"/>
                </a:cubicBezTo>
                <a:cubicBezTo>
                  <a:pt x="316442" y="409575"/>
                  <a:pt x="286279" y="445029"/>
                  <a:pt x="273050" y="469900"/>
                </a:cubicBezTo>
                <a:cubicBezTo>
                  <a:pt x="259821" y="494771"/>
                  <a:pt x="292629" y="454554"/>
                  <a:pt x="247650" y="520700"/>
                </a:cubicBezTo>
                <a:cubicBezTo>
                  <a:pt x="202671" y="586846"/>
                  <a:pt x="119592" y="806450"/>
                  <a:pt x="3175" y="866775"/>
                </a:cubicBezTo>
              </a:path>
            </a:pathLst>
          </a:custGeom>
          <a:noFill/>
          <a:ln w="2286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Овал 19">
            <a:extLst>
              <a:ext uri="{FF2B5EF4-FFF2-40B4-BE49-F238E27FC236}">
                <a16:creationId xmlns:a16="http://schemas.microsoft.com/office/drawing/2014/main" id="{D7136CE1-C90A-4B69-8DB9-4344DEDA1226}"/>
              </a:ext>
            </a:extLst>
          </p:cNvPr>
          <p:cNvSpPr/>
          <p:nvPr/>
        </p:nvSpPr>
        <p:spPr>
          <a:xfrm>
            <a:off x="6685899" y="350084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Овал 28">
            <a:extLst>
              <a:ext uri="{FF2B5EF4-FFF2-40B4-BE49-F238E27FC236}">
                <a16:creationId xmlns:a16="http://schemas.microsoft.com/office/drawing/2014/main" id="{6ED2B5AF-AE19-4B3E-BA70-E26A6AA12EB0}"/>
              </a:ext>
            </a:extLst>
          </p:cNvPr>
          <p:cNvSpPr/>
          <p:nvPr/>
        </p:nvSpPr>
        <p:spPr>
          <a:xfrm>
            <a:off x="5595503" y="325193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Овал 30">
            <a:extLst>
              <a:ext uri="{FF2B5EF4-FFF2-40B4-BE49-F238E27FC236}">
                <a16:creationId xmlns:a16="http://schemas.microsoft.com/office/drawing/2014/main" id="{DA8AB068-1F69-4133-BC38-8AC5896B0EDC}"/>
              </a:ext>
            </a:extLst>
          </p:cNvPr>
          <p:cNvSpPr/>
          <p:nvPr/>
        </p:nvSpPr>
        <p:spPr>
          <a:xfrm>
            <a:off x="5333116" y="317046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Овал 33">
            <a:extLst>
              <a:ext uri="{FF2B5EF4-FFF2-40B4-BE49-F238E27FC236}">
                <a16:creationId xmlns:a16="http://schemas.microsoft.com/office/drawing/2014/main" id="{396ECE14-1A73-49B1-8B4C-AE6FEB35DDA8}"/>
              </a:ext>
            </a:extLst>
          </p:cNvPr>
          <p:cNvSpPr/>
          <p:nvPr/>
        </p:nvSpPr>
        <p:spPr>
          <a:xfrm>
            <a:off x="4743924" y="3022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Овал 34">
            <a:extLst>
              <a:ext uri="{FF2B5EF4-FFF2-40B4-BE49-F238E27FC236}">
                <a16:creationId xmlns:a16="http://schemas.microsoft.com/office/drawing/2014/main" id="{57DCBBDA-6E32-418B-B467-23044B2E3EEB}"/>
              </a:ext>
            </a:extLst>
          </p:cNvPr>
          <p:cNvSpPr/>
          <p:nvPr/>
        </p:nvSpPr>
        <p:spPr>
          <a:xfrm>
            <a:off x="4790273" y="316910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Овал 38">
            <a:extLst>
              <a:ext uri="{FF2B5EF4-FFF2-40B4-BE49-F238E27FC236}">
                <a16:creationId xmlns:a16="http://schemas.microsoft.com/office/drawing/2014/main" id="{FEAF0F2E-3746-430F-A832-B5256256E7FA}"/>
              </a:ext>
            </a:extLst>
          </p:cNvPr>
          <p:cNvSpPr/>
          <p:nvPr/>
        </p:nvSpPr>
        <p:spPr>
          <a:xfrm>
            <a:off x="7004238" y="291288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Овал 39">
            <a:extLst>
              <a:ext uri="{FF2B5EF4-FFF2-40B4-BE49-F238E27FC236}">
                <a16:creationId xmlns:a16="http://schemas.microsoft.com/office/drawing/2014/main" id="{3E9B0C6B-8F98-4CE3-AFCA-C8B03849B929}"/>
              </a:ext>
            </a:extLst>
          </p:cNvPr>
          <p:cNvSpPr/>
          <p:nvPr/>
        </p:nvSpPr>
        <p:spPr>
          <a:xfrm>
            <a:off x="7217917" y="300812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Овал 41">
            <a:extLst>
              <a:ext uri="{FF2B5EF4-FFF2-40B4-BE49-F238E27FC236}">
                <a16:creationId xmlns:a16="http://schemas.microsoft.com/office/drawing/2014/main" id="{3C973854-A932-4EF6-8342-8517CDDDD620}"/>
              </a:ext>
            </a:extLst>
          </p:cNvPr>
          <p:cNvSpPr/>
          <p:nvPr/>
        </p:nvSpPr>
        <p:spPr>
          <a:xfrm>
            <a:off x="7646240" y="28150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Овал 44">
            <a:extLst>
              <a:ext uri="{FF2B5EF4-FFF2-40B4-BE49-F238E27FC236}">
                <a16:creationId xmlns:a16="http://schemas.microsoft.com/office/drawing/2014/main" id="{99636B73-A70D-4E6B-BE98-3A0E5CFA434D}"/>
              </a:ext>
            </a:extLst>
          </p:cNvPr>
          <p:cNvSpPr/>
          <p:nvPr/>
        </p:nvSpPr>
        <p:spPr>
          <a:xfrm>
            <a:off x="9938585" y="361130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Овал 45">
            <a:extLst>
              <a:ext uri="{FF2B5EF4-FFF2-40B4-BE49-F238E27FC236}">
                <a16:creationId xmlns:a16="http://schemas.microsoft.com/office/drawing/2014/main" id="{F2A72742-01CF-433A-99A5-6F150CF72670}"/>
              </a:ext>
            </a:extLst>
          </p:cNvPr>
          <p:cNvSpPr/>
          <p:nvPr/>
        </p:nvSpPr>
        <p:spPr>
          <a:xfrm>
            <a:off x="10805876" y="393281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Овал 46">
            <a:extLst>
              <a:ext uri="{FF2B5EF4-FFF2-40B4-BE49-F238E27FC236}">
                <a16:creationId xmlns:a16="http://schemas.microsoft.com/office/drawing/2014/main" id="{5BC88C4B-0257-47CC-8DA9-706D62311CB4}"/>
              </a:ext>
            </a:extLst>
          </p:cNvPr>
          <p:cNvSpPr/>
          <p:nvPr/>
        </p:nvSpPr>
        <p:spPr>
          <a:xfrm>
            <a:off x="10640902" y="427896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Овал 47">
            <a:extLst>
              <a:ext uri="{FF2B5EF4-FFF2-40B4-BE49-F238E27FC236}">
                <a16:creationId xmlns:a16="http://schemas.microsoft.com/office/drawing/2014/main" id="{79419D85-473F-48E5-A4F3-5463A039AEAF}"/>
              </a:ext>
            </a:extLst>
          </p:cNvPr>
          <p:cNvSpPr/>
          <p:nvPr/>
        </p:nvSpPr>
        <p:spPr>
          <a:xfrm>
            <a:off x="10197829" y="454070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Овал 48">
            <a:extLst>
              <a:ext uri="{FF2B5EF4-FFF2-40B4-BE49-F238E27FC236}">
                <a16:creationId xmlns:a16="http://schemas.microsoft.com/office/drawing/2014/main" id="{82B27B7E-66E4-4311-BD63-02BA4C754B19}"/>
              </a:ext>
            </a:extLst>
          </p:cNvPr>
          <p:cNvSpPr/>
          <p:nvPr/>
        </p:nvSpPr>
        <p:spPr>
          <a:xfrm>
            <a:off x="9441195" y="593204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Овал 49">
            <a:extLst>
              <a:ext uri="{FF2B5EF4-FFF2-40B4-BE49-F238E27FC236}">
                <a16:creationId xmlns:a16="http://schemas.microsoft.com/office/drawing/2014/main" id="{4CDE5DD9-AC29-4825-92EE-703874433A29}"/>
              </a:ext>
            </a:extLst>
          </p:cNvPr>
          <p:cNvSpPr/>
          <p:nvPr/>
        </p:nvSpPr>
        <p:spPr>
          <a:xfrm>
            <a:off x="2380737" y="287912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Овал 50">
            <a:extLst>
              <a:ext uri="{FF2B5EF4-FFF2-40B4-BE49-F238E27FC236}">
                <a16:creationId xmlns:a16="http://schemas.microsoft.com/office/drawing/2014/main" id="{D958D532-90A2-4C49-85C9-7DFBEF160AD4}"/>
              </a:ext>
            </a:extLst>
          </p:cNvPr>
          <p:cNvSpPr/>
          <p:nvPr/>
        </p:nvSpPr>
        <p:spPr>
          <a:xfrm>
            <a:off x="1899955" y="20755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Овал 51">
            <a:extLst>
              <a:ext uri="{FF2B5EF4-FFF2-40B4-BE49-F238E27FC236}">
                <a16:creationId xmlns:a16="http://schemas.microsoft.com/office/drawing/2014/main" id="{6EBE5AC3-3A41-4174-9FEA-F2526BAE02E7}"/>
              </a:ext>
            </a:extLst>
          </p:cNvPr>
          <p:cNvSpPr/>
          <p:nvPr/>
        </p:nvSpPr>
        <p:spPr>
          <a:xfrm>
            <a:off x="1805686" y="305735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Овал 52">
            <a:extLst>
              <a:ext uri="{FF2B5EF4-FFF2-40B4-BE49-F238E27FC236}">
                <a16:creationId xmlns:a16="http://schemas.microsoft.com/office/drawing/2014/main" id="{1F8D65D1-22DA-4BBD-BA49-6DC9B6144FB5}"/>
              </a:ext>
            </a:extLst>
          </p:cNvPr>
          <p:cNvSpPr/>
          <p:nvPr/>
        </p:nvSpPr>
        <p:spPr>
          <a:xfrm>
            <a:off x="867693" y="330778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Овал 53">
            <a:extLst>
              <a:ext uri="{FF2B5EF4-FFF2-40B4-BE49-F238E27FC236}">
                <a16:creationId xmlns:a16="http://schemas.microsoft.com/office/drawing/2014/main" id="{B8FCC3BE-76B9-4AD7-84EB-34035102D074}"/>
              </a:ext>
            </a:extLst>
          </p:cNvPr>
          <p:cNvSpPr/>
          <p:nvPr/>
        </p:nvSpPr>
        <p:spPr>
          <a:xfrm>
            <a:off x="6682757" y="437341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Полилиния: фигура 58">
            <a:extLst>
              <a:ext uri="{FF2B5EF4-FFF2-40B4-BE49-F238E27FC236}">
                <a16:creationId xmlns:a16="http://schemas.microsoft.com/office/drawing/2014/main" id="{B2CA0BF7-F868-46E5-9E07-ECE722E868FE}"/>
              </a:ext>
            </a:extLst>
          </p:cNvPr>
          <p:cNvSpPr/>
          <p:nvPr/>
        </p:nvSpPr>
        <p:spPr>
          <a:xfrm>
            <a:off x="5769117" y="3759638"/>
            <a:ext cx="208326" cy="528067"/>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Овал 59">
            <a:extLst>
              <a:ext uri="{FF2B5EF4-FFF2-40B4-BE49-F238E27FC236}">
                <a16:creationId xmlns:a16="http://schemas.microsoft.com/office/drawing/2014/main" id="{EBDBEA2A-5587-4636-B127-DB1AEBBCD5CA}"/>
              </a:ext>
            </a:extLst>
          </p:cNvPr>
          <p:cNvSpPr/>
          <p:nvPr/>
        </p:nvSpPr>
        <p:spPr>
          <a:xfrm>
            <a:off x="5717268" y="42332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F6894CB9-28E0-4CCA-BB0D-3E245000D666}"/>
              </a:ext>
            </a:extLst>
          </p:cNvPr>
          <p:cNvSpPr txBox="1"/>
          <p:nvPr/>
        </p:nvSpPr>
        <p:spPr>
          <a:xfrm>
            <a:off x="6631149" y="3444720"/>
            <a:ext cx="567184"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Mazar-</a:t>
            </a: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i</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-Sharif</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55796FDA-94AC-4A56-A53D-C739093C8C55}"/>
              </a:ext>
            </a:extLst>
          </p:cNvPr>
          <p:cNvSpPr txBox="1"/>
          <p:nvPr/>
        </p:nvSpPr>
        <p:spPr>
          <a:xfrm>
            <a:off x="6285589" y="3717828"/>
            <a:ext cx="683326"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Afghanistan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D7597990-56AE-4DEC-90E3-A441A9F02F53}"/>
              </a:ext>
            </a:extLst>
          </p:cNvPr>
          <p:cNvSpPr txBox="1"/>
          <p:nvPr/>
        </p:nvSpPr>
        <p:spPr>
          <a:xfrm>
            <a:off x="7208586" y="3344214"/>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Kashgar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DD145A6-D503-4DB6-8CAA-9F0C2E2E8F79}"/>
              </a:ext>
            </a:extLst>
          </p:cNvPr>
          <p:cNvSpPr txBox="1"/>
          <p:nvPr/>
        </p:nvSpPr>
        <p:spPr>
          <a:xfrm>
            <a:off x="6388271" y="4423491"/>
            <a:ext cx="485756"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Karachi</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D365F51C-20AB-42FE-9E84-557096AE901D}"/>
              </a:ext>
            </a:extLst>
          </p:cNvPr>
          <p:cNvSpPr txBox="1"/>
          <p:nvPr/>
        </p:nvSpPr>
        <p:spPr>
          <a:xfrm>
            <a:off x="5436200" y="4244500"/>
            <a:ext cx="485756"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Bandar-e-Abbas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D1FCBEF5-F7CD-44B4-B96F-E14BEFDFC34C}"/>
              </a:ext>
            </a:extLst>
          </p:cNvPr>
          <p:cNvSpPr txBox="1"/>
          <p:nvPr/>
        </p:nvSpPr>
        <p:spPr>
          <a:xfrm>
            <a:off x="5838703" y="4352460"/>
            <a:ext cx="66397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Chakhbahar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EA63FC98-9718-4DED-AC71-2059487087EA}"/>
              </a:ext>
            </a:extLst>
          </p:cNvPr>
          <p:cNvSpPr txBox="1"/>
          <p:nvPr/>
        </p:nvSpPr>
        <p:spPr>
          <a:xfrm>
            <a:off x="5458926" y="3857999"/>
            <a:ext cx="393455"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Iran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7DD40B47-0DC1-441D-9F6B-D684E7CDF037}"/>
              </a:ext>
            </a:extLst>
          </p:cNvPr>
          <p:cNvSpPr txBox="1"/>
          <p:nvPr/>
        </p:nvSpPr>
        <p:spPr>
          <a:xfrm>
            <a:off x="4204787" y="1515768"/>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Moscow</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 name="Полилиния: фигура 14">
            <a:extLst>
              <a:ext uri="{FF2B5EF4-FFF2-40B4-BE49-F238E27FC236}">
                <a16:creationId xmlns:a16="http://schemas.microsoft.com/office/drawing/2014/main" id="{DC3D11C5-FBD1-46F5-A39E-AB573138D63A}"/>
              </a:ext>
            </a:extLst>
          </p:cNvPr>
          <p:cNvSpPr/>
          <p:nvPr/>
        </p:nvSpPr>
        <p:spPr>
          <a:xfrm>
            <a:off x="3919055" y="1259355"/>
            <a:ext cx="403006" cy="427045"/>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Полилиния: фигура 78">
            <a:extLst>
              <a:ext uri="{FF2B5EF4-FFF2-40B4-BE49-F238E27FC236}">
                <a16:creationId xmlns:a16="http://schemas.microsoft.com/office/drawing/2014/main" id="{6219DB6C-38F9-4B70-B759-74AC91DFA661}"/>
              </a:ext>
            </a:extLst>
          </p:cNvPr>
          <p:cNvSpPr/>
          <p:nvPr/>
        </p:nvSpPr>
        <p:spPr>
          <a:xfrm rot="20128028">
            <a:off x="3597216" y="1178401"/>
            <a:ext cx="604849" cy="660127"/>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Овал 80">
            <a:extLst>
              <a:ext uri="{FF2B5EF4-FFF2-40B4-BE49-F238E27FC236}">
                <a16:creationId xmlns:a16="http://schemas.microsoft.com/office/drawing/2014/main" id="{F410DAD5-7187-49B7-85F0-091628D72A72}"/>
              </a:ext>
            </a:extLst>
          </p:cNvPr>
          <p:cNvSpPr/>
          <p:nvPr/>
        </p:nvSpPr>
        <p:spPr>
          <a:xfrm>
            <a:off x="3861709" y="120412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Прямоугольник 16">
            <a:extLst>
              <a:ext uri="{FF2B5EF4-FFF2-40B4-BE49-F238E27FC236}">
                <a16:creationId xmlns:a16="http://schemas.microsoft.com/office/drawing/2014/main" id="{E78E02F2-ADC9-4898-BC54-A3439163B91E}"/>
              </a:ext>
            </a:extLst>
          </p:cNvPr>
          <p:cNvSpPr/>
          <p:nvPr/>
        </p:nvSpPr>
        <p:spPr>
          <a:xfrm>
            <a:off x="3506146" y="1579669"/>
            <a:ext cx="225464" cy="62392"/>
          </a:xfrm>
          <a:prstGeom prst="rect">
            <a:avLst/>
          </a:prstGeom>
          <a:solidFill>
            <a:srgbClr val="BD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Полилиния: фигура 79">
            <a:extLst>
              <a:ext uri="{FF2B5EF4-FFF2-40B4-BE49-F238E27FC236}">
                <a16:creationId xmlns:a16="http://schemas.microsoft.com/office/drawing/2014/main" id="{5550064C-4A10-4338-BE1A-031E8E1790F3}"/>
              </a:ext>
            </a:extLst>
          </p:cNvPr>
          <p:cNvSpPr/>
          <p:nvPr/>
        </p:nvSpPr>
        <p:spPr>
          <a:xfrm rot="20128028">
            <a:off x="3533201" y="1434920"/>
            <a:ext cx="732879" cy="421741"/>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57A11FE-AADF-49CB-BD1D-E4AB48FA68B7}"/>
              </a:ext>
            </a:extLst>
          </p:cNvPr>
          <p:cNvSpPr txBox="1"/>
          <p:nvPr/>
        </p:nvSpPr>
        <p:spPr>
          <a:xfrm>
            <a:off x="3406346" y="1449915"/>
            <a:ext cx="389015" cy="1928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Latvia</a:t>
            </a:r>
            <a:endParaRPr kumimoji="0" lang="ru-RU"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8" name="Овал 57">
            <a:extLst>
              <a:ext uri="{FF2B5EF4-FFF2-40B4-BE49-F238E27FC236}">
                <a16:creationId xmlns:a16="http://schemas.microsoft.com/office/drawing/2014/main" id="{BC75F73F-819E-49EC-A0BD-CBE0724BA160}"/>
              </a:ext>
            </a:extLst>
          </p:cNvPr>
          <p:cNvSpPr/>
          <p:nvPr/>
        </p:nvSpPr>
        <p:spPr>
          <a:xfrm>
            <a:off x="3394281" y="125793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Овал 81">
            <a:extLst>
              <a:ext uri="{FF2B5EF4-FFF2-40B4-BE49-F238E27FC236}">
                <a16:creationId xmlns:a16="http://schemas.microsoft.com/office/drawing/2014/main" id="{91C7168D-BC2D-49B4-848D-CF6D43D47765}"/>
              </a:ext>
            </a:extLst>
          </p:cNvPr>
          <p:cNvSpPr/>
          <p:nvPr/>
        </p:nvSpPr>
        <p:spPr>
          <a:xfrm>
            <a:off x="3392962" y="15506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Полилиния: фигура 26">
            <a:extLst>
              <a:ext uri="{FF2B5EF4-FFF2-40B4-BE49-F238E27FC236}">
                <a16:creationId xmlns:a16="http://schemas.microsoft.com/office/drawing/2014/main" id="{05F5AF55-E90D-467E-AEA0-9F29F2B5B358}"/>
              </a:ext>
            </a:extLst>
          </p:cNvPr>
          <p:cNvSpPr/>
          <p:nvPr/>
        </p:nvSpPr>
        <p:spPr>
          <a:xfrm>
            <a:off x="3692806" y="1693288"/>
            <a:ext cx="624543" cy="268625"/>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89F47C94-68C4-453B-93CF-250EE3088ACE}"/>
              </a:ext>
            </a:extLst>
          </p:cNvPr>
          <p:cNvSpPr txBox="1"/>
          <p:nvPr/>
        </p:nvSpPr>
        <p:spPr>
          <a:xfrm>
            <a:off x="3618878" y="1907421"/>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Minsk</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84" name="Полилиния: фигура 83">
            <a:extLst>
              <a:ext uri="{FF2B5EF4-FFF2-40B4-BE49-F238E27FC236}">
                <a16:creationId xmlns:a16="http://schemas.microsoft.com/office/drawing/2014/main" id="{F3EB1CB2-56A7-48AD-B8E8-03B6B536A373}"/>
              </a:ext>
            </a:extLst>
          </p:cNvPr>
          <p:cNvSpPr/>
          <p:nvPr/>
        </p:nvSpPr>
        <p:spPr>
          <a:xfrm flipV="1">
            <a:off x="3240307" y="1771814"/>
            <a:ext cx="461532" cy="196459"/>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Овал 84">
            <a:extLst>
              <a:ext uri="{FF2B5EF4-FFF2-40B4-BE49-F238E27FC236}">
                <a16:creationId xmlns:a16="http://schemas.microsoft.com/office/drawing/2014/main" id="{A9BE5CF4-7F62-4FD8-A694-E5A3EE11BC43}"/>
              </a:ext>
            </a:extLst>
          </p:cNvPr>
          <p:cNvSpPr/>
          <p:nvPr/>
        </p:nvSpPr>
        <p:spPr>
          <a:xfrm>
            <a:off x="3179494" y="171777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Полилиния: фигура 64">
            <a:extLst>
              <a:ext uri="{FF2B5EF4-FFF2-40B4-BE49-F238E27FC236}">
                <a16:creationId xmlns:a16="http://schemas.microsoft.com/office/drawing/2014/main" id="{32E315E4-12A3-4614-99DB-143018F47D52}"/>
              </a:ext>
            </a:extLst>
          </p:cNvPr>
          <p:cNvSpPr/>
          <p:nvPr/>
        </p:nvSpPr>
        <p:spPr>
          <a:xfrm rot="20644103">
            <a:off x="4372656" y="1609683"/>
            <a:ext cx="330437" cy="663875"/>
          </a:xfrm>
          <a:custGeom>
            <a:avLst/>
            <a:gdLst>
              <a:gd name="connsiteX0" fmla="*/ 0 w 447675"/>
              <a:gd name="connsiteY0" fmla="*/ 0 h 573882"/>
              <a:gd name="connsiteX1" fmla="*/ 342900 w 447675"/>
              <a:gd name="connsiteY1" fmla="*/ 314325 h 573882"/>
              <a:gd name="connsiteX2" fmla="*/ 338138 w 447675"/>
              <a:gd name="connsiteY2" fmla="*/ 476250 h 573882"/>
              <a:gd name="connsiteX3" fmla="*/ 447675 w 447675"/>
              <a:gd name="connsiteY3" fmla="*/ 573882 h 573882"/>
            </a:gdLst>
            <a:ahLst/>
            <a:cxnLst>
              <a:cxn ang="0">
                <a:pos x="connsiteX0" y="connsiteY0"/>
              </a:cxn>
              <a:cxn ang="0">
                <a:pos x="connsiteX1" y="connsiteY1"/>
              </a:cxn>
              <a:cxn ang="0">
                <a:pos x="connsiteX2" y="connsiteY2"/>
              </a:cxn>
              <a:cxn ang="0">
                <a:pos x="connsiteX3" y="connsiteY3"/>
              </a:cxn>
            </a:cxnLst>
            <a:rect l="l" t="t" r="r" b="b"/>
            <a:pathLst>
              <a:path w="447675" h="573882">
                <a:moveTo>
                  <a:pt x="0" y="0"/>
                </a:moveTo>
                <a:cubicBezTo>
                  <a:pt x="143272" y="117475"/>
                  <a:pt x="286544" y="234950"/>
                  <a:pt x="342900" y="314325"/>
                </a:cubicBezTo>
                <a:cubicBezTo>
                  <a:pt x="399256" y="393700"/>
                  <a:pt x="320676" y="432991"/>
                  <a:pt x="338138" y="476250"/>
                </a:cubicBezTo>
                <a:cubicBezTo>
                  <a:pt x="355600" y="519509"/>
                  <a:pt x="401637" y="546695"/>
                  <a:pt x="447675" y="573882"/>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Полилиния: фигура 86">
            <a:extLst>
              <a:ext uri="{FF2B5EF4-FFF2-40B4-BE49-F238E27FC236}">
                <a16:creationId xmlns:a16="http://schemas.microsoft.com/office/drawing/2014/main" id="{E02F0023-A37C-481F-8FA7-58EDCEF9ACC6}"/>
              </a:ext>
            </a:extLst>
          </p:cNvPr>
          <p:cNvSpPr/>
          <p:nvPr/>
        </p:nvSpPr>
        <p:spPr>
          <a:xfrm>
            <a:off x="3956764" y="2223350"/>
            <a:ext cx="864933" cy="164112"/>
          </a:xfrm>
          <a:custGeom>
            <a:avLst/>
            <a:gdLst>
              <a:gd name="connsiteX0" fmla="*/ 873918 w 873918"/>
              <a:gd name="connsiteY0" fmla="*/ 9838 h 170210"/>
              <a:gd name="connsiteX1" fmla="*/ 600075 w 873918"/>
              <a:gd name="connsiteY1" fmla="*/ 16981 h 170210"/>
              <a:gd name="connsiteX2" fmla="*/ 421481 w 873918"/>
              <a:gd name="connsiteY2" fmla="*/ 167000 h 170210"/>
              <a:gd name="connsiteX3" fmla="*/ 0 w 873918"/>
              <a:gd name="connsiteY3" fmla="*/ 105088 h 170210"/>
            </a:gdLst>
            <a:ahLst/>
            <a:cxnLst>
              <a:cxn ang="0">
                <a:pos x="connsiteX0" y="connsiteY0"/>
              </a:cxn>
              <a:cxn ang="0">
                <a:pos x="connsiteX1" y="connsiteY1"/>
              </a:cxn>
              <a:cxn ang="0">
                <a:pos x="connsiteX2" y="connsiteY2"/>
              </a:cxn>
              <a:cxn ang="0">
                <a:pos x="connsiteX3" y="connsiteY3"/>
              </a:cxn>
            </a:cxnLst>
            <a:rect l="l" t="t" r="r" b="b"/>
            <a:pathLst>
              <a:path w="873918" h="170210">
                <a:moveTo>
                  <a:pt x="873918" y="9838"/>
                </a:moveTo>
                <a:cubicBezTo>
                  <a:pt x="774699" y="312"/>
                  <a:pt x="675481" y="-9213"/>
                  <a:pt x="600075" y="16981"/>
                </a:cubicBezTo>
                <a:cubicBezTo>
                  <a:pt x="524669" y="43175"/>
                  <a:pt x="521493" y="152316"/>
                  <a:pt x="421481" y="167000"/>
                </a:cubicBezTo>
                <a:cubicBezTo>
                  <a:pt x="321469" y="181684"/>
                  <a:pt x="160734" y="143386"/>
                  <a:pt x="0" y="10508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Полилиния: фигура 88">
            <a:extLst>
              <a:ext uri="{FF2B5EF4-FFF2-40B4-BE49-F238E27FC236}">
                <a16:creationId xmlns:a16="http://schemas.microsoft.com/office/drawing/2014/main" id="{70649B1B-09C3-4E81-811D-BFC48A3D2463}"/>
              </a:ext>
            </a:extLst>
          </p:cNvPr>
          <p:cNvSpPr/>
          <p:nvPr/>
        </p:nvSpPr>
        <p:spPr>
          <a:xfrm rot="21412650">
            <a:off x="3325799" y="2226345"/>
            <a:ext cx="628608" cy="117462"/>
          </a:xfrm>
          <a:custGeom>
            <a:avLst/>
            <a:gdLst>
              <a:gd name="connsiteX0" fmla="*/ 678656 w 678656"/>
              <a:gd name="connsiteY0" fmla="*/ 121826 h 121826"/>
              <a:gd name="connsiteX1" fmla="*/ 323850 w 678656"/>
              <a:gd name="connsiteY1" fmla="*/ 2763 h 121826"/>
              <a:gd name="connsiteX2" fmla="*/ 0 w 678656"/>
              <a:gd name="connsiteY2" fmla="*/ 40863 h 121826"/>
            </a:gdLst>
            <a:ahLst/>
            <a:cxnLst>
              <a:cxn ang="0">
                <a:pos x="connsiteX0" y="connsiteY0"/>
              </a:cxn>
              <a:cxn ang="0">
                <a:pos x="connsiteX1" y="connsiteY1"/>
              </a:cxn>
              <a:cxn ang="0">
                <a:pos x="connsiteX2" y="connsiteY2"/>
              </a:cxn>
            </a:cxnLst>
            <a:rect l="l" t="t" r="r" b="b"/>
            <a:pathLst>
              <a:path w="678656" h="121826">
                <a:moveTo>
                  <a:pt x="678656" y="121826"/>
                </a:moveTo>
                <a:cubicBezTo>
                  <a:pt x="557807" y="69041"/>
                  <a:pt x="436959" y="16257"/>
                  <a:pt x="323850" y="2763"/>
                </a:cubicBezTo>
                <a:cubicBezTo>
                  <a:pt x="210741" y="-10731"/>
                  <a:pt x="55562" y="28957"/>
                  <a:pt x="0" y="4086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Овал 87">
            <a:extLst>
              <a:ext uri="{FF2B5EF4-FFF2-40B4-BE49-F238E27FC236}">
                <a16:creationId xmlns:a16="http://schemas.microsoft.com/office/drawing/2014/main" id="{969A794B-2638-4B99-A79E-294135D1A716}"/>
              </a:ext>
            </a:extLst>
          </p:cNvPr>
          <p:cNvSpPr/>
          <p:nvPr/>
        </p:nvSpPr>
        <p:spPr>
          <a:xfrm>
            <a:off x="3900202" y="227736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Полилиния: фигура 89">
            <a:extLst>
              <a:ext uri="{FF2B5EF4-FFF2-40B4-BE49-F238E27FC236}">
                <a16:creationId xmlns:a16="http://schemas.microsoft.com/office/drawing/2014/main" id="{9E51F627-2A9C-40AC-8E88-EAD1330FC940}"/>
              </a:ext>
            </a:extLst>
          </p:cNvPr>
          <p:cNvSpPr/>
          <p:nvPr/>
        </p:nvSpPr>
        <p:spPr>
          <a:xfrm>
            <a:off x="4822483" y="2234366"/>
            <a:ext cx="147691" cy="261134"/>
          </a:xfrm>
          <a:custGeom>
            <a:avLst/>
            <a:gdLst>
              <a:gd name="connsiteX0" fmla="*/ 0 w 247650"/>
              <a:gd name="connsiteY0" fmla="*/ 0 h 314325"/>
              <a:gd name="connsiteX1" fmla="*/ 247650 w 247650"/>
              <a:gd name="connsiteY1" fmla="*/ 314325 h 314325"/>
            </a:gdLst>
            <a:ahLst/>
            <a:cxnLst>
              <a:cxn ang="0">
                <a:pos x="connsiteX0" y="connsiteY0"/>
              </a:cxn>
              <a:cxn ang="0">
                <a:pos x="connsiteX1" y="connsiteY1"/>
              </a:cxn>
            </a:cxnLst>
            <a:rect l="l" t="t" r="r" b="b"/>
            <a:pathLst>
              <a:path w="247650" h="314325">
                <a:moveTo>
                  <a:pt x="0" y="0"/>
                </a:moveTo>
                <a:lnTo>
                  <a:pt x="247650" y="31432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Полилиния: фигура 90">
            <a:extLst>
              <a:ext uri="{FF2B5EF4-FFF2-40B4-BE49-F238E27FC236}">
                <a16:creationId xmlns:a16="http://schemas.microsoft.com/office/drawing/2014/main" id="{AE50944B-5564-47DB-A6BC-B4E58C4D3E9F}"/>
              </a:ext>
            </a:extLst>
          </p:cNvPr>
          <p:cNvSpPr/>
          <p:nvPr/>
        </p:nvSpPr>
        <p:spPr>
          <a:xfrm>
            <a:off x="4974885" y="2495500"/>
            <a:ext cx="222321" cy="202043"/>
          </a:xfrm>
          <a:custGeom>
            <a:avLst/>
            <a:gdLst>
              <a:gd name="connsiteX0" fmla="*/ 0 w 254000"/>
              <a:gd name="connsiteY0" fmla="*/ 0 h 209550"/>
              <a:gd name="connsiteX1" fmla="*/ 101600 w 254000"/>
              <a:gd name="connsiteY1" fmla="*/ 127000 h 209550"/>
              <a:gd name="connsiteX2" fmla="*/ 234950 w 254000"/>
              <a:gd name="connsiteY2" fmla="*/ 171450 h 209550"/>
              <a:gd name="connsiteX3" fmla="*/ 254000 w 254000"/>
              <a:gd name="connsiteY3" fmla="*/ 209550 h 209550"/>
            </a:gdLst>
            <a:ahLst/>
            <a:cxnLst>
              <a:cxn ang="0">
                <a:pos x="connsiteX0" y="connsiteY0"/>
              </a:cxn>
              <a:cxn ang="0">
                <a:pos x="connsiteX1" y="connsiteY1"/>
              </a:cxn>
              <a:cxn ang="0">
                <a:pos x="connsiteX2" y="connsiteY2"/>
              </a:cxn>
              <a:cxn ang="0">
                <a:pos x="connsiteX3" y="connsiteY3"/>
              </a:cxn>
            </a:cxnLst>
            <a:rect l="l" t="t" r="r" b="b"/>
            <a:pathLst>
              <a:path w="254000" h="209550">
                <a:moveTo>
                  <a:pt x="0" y="0"/>
                </a:moveTo>
                <a:cubicBezTo>
                  <a:pt x="31221" y="49212"/>
                  <a:pt x="62442" y="98425"/>
                  <a:pt x="101600" y="127000"/>
                </a:cubicBezTo>
                <a:cubicBezTo>
                  <a:pt x="140758" y="155575"/>
                  <a:pt x="209550" y="157692"/>
                  <a:pt x="234950" y="171450"/>
                </a:cubicBezTo>
                <a:cubicBezTo>
                  <a:pt x="260350" y="185208"/>
                  <a:pt x="251883" y="198967"/>
                  <a:pt x="254000" y="2095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Овал 85">
            <a:extLst>
              <a:ext uri="{FF2B5EF4-FFF2-40B4-BE49-F238E27FC236}">
                <a16:creationId xmlns:a16="http://schemas.microsoft.com/office/drawing/2014/main" id="{A6215B1D-D705-41A4-B4D6-24B65C97EDDF}"/>
              </a:ext>
            </a:extLst>
          </p:cNvPr>
          <p:cNvSpPr/>
          <p:nvPr/>
        </p:nvSpPr>
        <p:spPr>
          <a:xfrm>
            <a:off x="4774560" y="218797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Полилиния: фигура 94">
            <a:extLst>
              <a:ext uri="{FF2B5EF4-FFF2-40B4-BE49-F238E27FC236}">
                <a16:creationId xmlns:a16="http://schemas.microsoft.com/office/drawing/2014/main" id="{DCDB0558-8564-4E3A-B63D-1E1A11FCEF27}"/>
              </a:ext>
            </a:extLst>
          </p:cNvPr>
          <p:cNvSpPr/>
          <p:nvPr/>
        </p:nvSpPr>
        <p:spPr>
          <a:xfrm>
            <a:off x="4899646" y="2671548"/>
            <a:ext cx="276527" cy="439857"/>
          </a:xfrm>
          <a:custGeom>
            <a:avLst/>
            <a:gdLst>
              <a:gd name="connsiteX0" fmla="*/ 279400 w 279400"/>
              <a:gd name="connsiteY0" fmla="*/ 0 h 422275"/>
              <a:gd name="connsiteX1" fmla="*/ 196850 w 279400"/>
              <a:gd name="connsiteY1" fmla="*/ 31750 h 422275"/>
              <a:gd name="connsiteX2" fmla="*/ 149225 w 279400"/>
              <a:gd name="connsiteY2" fmla="*/ 139700 h 422275"/>
              <a:gd name="connsiteX3" fmla="*/ 180975 w 279400"/>
              <a:gd name="connsiteY3" fmla="*/ 215900 h 422275"/>
              <a:gd name="connsiteX4" fmla="*/ 219075 w 279400"/>
              <a:gd name="connsiteY4" fmla="*/ 288925 h 422275"/>
              <a:gd name="connsiteX5" fmla="*/ 187325 w 279400"/>
              <a:gd name="connsiteY5" fmla="*/ 365125 h 422275"/>
              <a:gd name="connsiteX6" fmla="*/ 0 w 279400"/>
              <a:gd name="connsiteY6" fmla="*/ 422275 h 42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400" h="422275">
                <a:moveTo>
                  <a:pt x="279400" y="0"/>
                </a:moveTo>
                <a:cubicBezTo>
                  <a:pt x="248973" y="4233"/>
                  <a:pt x="218546" y="8467"/>
                  <a:pt x="196850" y="31750"/>
                </a:cubicBezTo>
                <a:cubicBezTo>
                  <a:pt x="175154" y="55033"/>
                  <a:pt x="151871" y="109008"/>
                  <a:pt x="149225" y="139700"/>
                </a:cubicBezTo>
                <a:cubicBezTo>
                  <a:pt x="146579" y="170392"/>
                  <a:pt x="169333" y="191029"/>
                  <a:pt x="180975" y="215900"/>
                </a:cubicBezTo>
                <a:cubicBezTo>
                  <a:pt x="192617" y="240771"/>
                  <a:pt x="218017" y="264054"/>
                  <a:pt x="219075" y="288925"/>
                </a:cubicBezTo>
                <a:cubicBezTo>
                  <a:pt x="220133" y="313796"/>
                  <a:pt x="223837" y="342900"/>
                  <a:pt x="187325" y="365125"/>
                </a:cubicBezTo>
                <a:cubicBezTo>
                  <a:pt x="150813" y="387350"/>
                  <a:pt x="75406" y="404812"/>
                  <a:pt x="0" y="4222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Овал 32">
            <a:extLst>
              <a:ext uri="{FF2B5EF4-FFF2-40B4-BE49-F238E27FC236}">
                <a16:creationId xmlns:a16="http://schemas.microsoft.com/office/drawing/2014/main" id="{2B4898B8-0EBC-4AF0-8EB8-E958A08CA5C9}"/>
              </a:ext>
            </a:extLst>
          </p:cNvPr>
          <p:cNvSpPr/>
          <p:nvPr/>
        </p:nvSpPr>
        <p:spPr>
          <a:xfrm>
            <a:off x="4889258" y="304999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Полилиния: фигура 96">
            <a:extLst>
              <a:ext uri="{FF2B5EF4-FFF2-40B4-BE49-F238E27FC236}">
                <a16:creationId xmlns:a16="http://schemas.microsoft.com/office/drawing/2014/main" id="{CF66B523-3D7D-420B-BF00-44805A872292}"/>
              </a:ext>
            </a:extLst>
          </p:cNvPr>
          <p:cNvSpPr/>
          <p:nvPr/>
        </p:nvSpPr>
        <p:spPr>
          <a:xfrm>
            <a:off x="5138287" y="241180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Овал 92">
            <a:extLst>
              <a:ext uri="{FF2B5EF4-FFF2-40B4-BE49-F238E27FC236}">
                <a16:creationId xmlns:a16="http://schemas.microsoft.com/office/drawing/2014/main" id="{A1FE4405-A666-4666-BF19-7263C355DE30}"/>
              </a:ext>
            </a:extLst>
          </p:cNvPr>
          <p:cNvSpPr/>
          <p:nvPr/>
        </p:nvSpPr>
        <p:spPr>
          <a:xfrm>
            <a:off x="5172853" y="26344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Полилиния: фигура 106">
            <a:extLst>
              <a:ext uri="{FF2B5EF4-FFF2-40B4-BE49-F238E27FC236}">
                <a16:creationId xmlns:a16="http://schemas.microsoft.com/office/drawing/2014/main" id="{6145B311-27E2-4FD5-894F-4BB4FC274B26}"/>
              </a:ext>
            </a:extLst>
          </p:cNvPr>
          <p:cNvSpPr/>
          <p:nvPr/>
        </p:nvSpPr>
        <p:spPr>
          <a:xfrm>
            <a:off x="4357414" y="1700176"/>
            <a:ext cx="1786430" cy="734702"/>
          </a:xfrm>
          <a:custGeom>
            <a:avLst/>
            <a:gdLst>
              <a:gd name="connsiteX0" fmla="*/ 1804988 w 1804988"/>
              <a:gd name="connsiteY0" fmla="*/ 762000 h 762000"/>
              <a:gd name="connsiteX1" fmla="*/ 1747838 w 1804988"/>
              <a:gd name="connsiteY1" fmla="*/ 623887 h 762000"/>
              <a:gd name="connsiteX2" fmla="*/ 1585913 w 1804988"/>
              <a:gd name="connsiteY2" fmla="*/ 542925 h 762000"/>
              <a:gd name="connsiteX3" fmla="*/ 1457325 w 1804988"/>
              <a:gd name="connsiteY3" fmla="*/ 528637 h 762000"/>
              <a:gd name="connsiteX4" fmla="*/ 1414463 w 1804988"/>
              <a:gd name="connsiteY4" fmla="*/ 461962 h 762000"/>
              <a:gd name="connsiteX5" fmla="*/ 1290638 w 1804988"/>
              <a:gd name="connsiteY5" fmla="*/ 423862 h 762000"/>
              <a:gd name="connsiteX6" fmla="*/ 890588 w 1804988"/>
              <a:gd name="connsiteY6" fmla="*/ 166687 h 762000"/>
              <a:gd name="connsiteX7" fmla="*/ 590550 w 1804988"/>
              <a:gd name="connsiteY7" fmla="*/ 147637 h 762000"/>
              <a:gd name="connsiteX8" fmla="*/ 452438 w 1804988"/>
              <a:gd name="connsiteY8" fmla="*/ 109537 h 762000"/>
              <a:gd name="connsiteX9" fmla="*/ 257175 w 1804988"/>
              <a:gd name="connsiteY9" fmla="*/ 38100 h 762000"/>
              <a:gd name="connsiteX10" fmla="*/ 95250 w 1804988"/>
              <a:gd name="connsiteY10" fmla="*/ 47625 h 762000"/>
              <a:gd name="connsiteX11" fmla="*/ 0 w 1804988"/>
              <a:gd name="connsiteY11"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4988" h="762000">
                <a:moveTo>
                  <a:pt x="1804988" y="762000"/>
                </a:moveTo>
                <a:cubicBezTo>
                  <a:pt x="1794669" y="711199"/>
                  <a:pt x="1784350" y="660399"/>
                  <a:pt x="1747838" y="623887"/>
                </a:cubicBezTo>
                <a:cubicBezTo>
                  <a:pt x="1711326" y="587375"/>
                  <a:pt x="1634332" y="558800"/>
                  <a:pt x="1585913" y="542925"/>
                </a:cubicBezTo>
                <a:cubicBezTo>
                  <a:pt x="1537494" y="527050"/>
                  <a:pt x="1485900" y="542131"/>
                  <a:pt x="1457325" y="528637"/>
                </a:cubicBezTo>
                <a:cubicBezTo>
                  <a:pt x="1428750" y="515143"/>
                  <a:pt x="1442244" y="479424"/>
                  <a:pt x="1414463" y="461962"/>
                </a:cubicBezTo>
                <a:cubicBezTo>
                  <a:pt x="1386682" y="444500"/>
                  <a:pt x="1377951" y="473075"/>
                  <a:pt x="1290638" y="423862"/>
                </a:cubicBezTo>
                <a:cubicBezTo>
                  <a:pt x="1203325" y="374649"/>
                  <a:pt x="1007269" y="212724"/>
                  <a:pt x="890588" y="166687"/>
                </a:cubicBezTo>
                <a:cubicBezTo>
                  <a:pt x="773907" y="120650"/>
                  <a:pt x="663575" y="157162"/>
                  <a:pt x="590550" y="147637"/>
                </a:cubicBezTo>
                <a:cubicBezTo>
                  <a:pt x="517525" y="138112"/>
                  <a:pt x="508000" y="127793"/>
                  <a:pt x="452438" y="109537"/>
                </a:cubicBezTo>
                <a:cubicBezTo>
                  <a:pt x="396876" y="91281"/>
                  <a:pt x="316706" y="48419"/>
                  <a:pt x="257175" y="38100"/>
                </a:cubicBezTo>
                <a:cubicBezTo>
                  <a:pt x="197644" y="27781"/>
                  <a:pt x="138112" y="53975"/>
                  <a:pt x="95250" y="47625"/>
                </a:cubicBezTo>
                <a:cubicBezTo>
                  <a:pt x="52388" y="41275"/>
                  <a:pt x="26194" y="2063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Овал 75">
            <a:extLst>
              <a:ext uri="{FF2B5EF4-FFF2-40B4-BE49-F238E27FC236}">
                <a16:creationId xmlns:a16="http://schemas.microsoft.com/office/drawing/2014/main" id="{4D5B998C-A60D-49EA-A19D-25D295F2741A}"/>
              </a:ext>
            </a:extLst>
          </p:cNvPr>
          <p:cNvSpPr/>
          <p:nvPr/>
        </p:nvSpPr>
        <p:spPr>
          <a:xfrm>
            <a:off x="4271000" y="164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Полилиния: фигура 107">
            <a:extLst>
              <a:ext uri="{FF2B5EF4-FFF2-40B4-BE49-F238E27FC236}">
                <a16:creationId xmlns:a16="http://schemas.microsoft.com/office/drawing/2014/main" id="{F2EC1B63-AF8D-48D2-954D-DD6A89ED9886}"/>
              </a:ext>
            </a:extLst>
          </p:cNvPr>
          <p:cNvSpPr/>
          <p:nvPr/>
        </p:nvSpPr>
        <p:spPr>
          <a:xfrm>
            <a:off x="3179031" y="2373482"/>
            <a:ext cx="1800570" cy="231296"/>
          </a:xfrm>
          <a:custGeom>
            <a:avLst/>
            <a:gdLst>
              <a:gd name="connsiteX0" fmla="*/ 1819275 w 1819275"/>
              <a:gd name="connsiteY0" fmla="*/ 135115 h 239890"/>
              <a:gd name="connsiteX1" fmla="*/ 1428750 w 1819275"/>
              <a:gd name="connsiteY1" fmla="*/ 197028 h 239890"/>
              <a:gd name="connsiteX2" fmla="*/ 1319213 w 1819275"/>
              <a:gd name="connsiteY2" fmla="*/ 158928 h 239890"/>
              <a:gd name="connsiteX3" fmla="*/ 1233488 w 1819275"/>
              <a:gd name="connsiteY3" fmla="*/ 201790 h 239890"/>
              <a:gd name="connsiteX4" fmla="*/ 1138238 w 1819275"/>
              <a:gd name="connsiteY4" fmla="*/ 201790 h 239890"/>
              <a:gd name="connsiteX5" fmla="*/ 838200 w 1819275"/>
              <a:gd name="connsiteY5" fmla="*/ 201790 h 239890"/>
              <a:gd name="connsiteX6" fmla="*/ 671513 w 1819275"/>
              <a:gd name="connsiteY6" fmla="*/ 97015 h 239890"/>
              <a:gd name="connsiteX7" fmla="*/ 557213 w 1819275"/>
              <a:gd name="connsiteY7" fmla="*/ 87490 h 239890"/>
              <a:gd name="connsiteX8" fmla="*/ 433388 w 1819275"/>
              <a:gd name="connsiteY8" fmla="*/ 106540 h 239890"/>
              <a:gd name="connsiteX9" fmla="*/ 342900 w 1819275"/>
              <a:gd name="connsiteY9" fmla="*/ 6528 h 239890"/>
              <a:gd name="connsiteX10" fmla="*/ 200025 w 1819275"/>
              <a:gd name="connsiteY10" fmla="*/ 35103 h 239890"/>
              <a:gd name="connsiteX11" fmla="*/ 0 w 1819275"/>
              <a:gd name="connsiteY11" fmla="*/ 239890 h 23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275" h="239890">
                <a:moveTo>
                  <a:pt x="1819275" y="135115"/>
                </a:moveTo>
                <a:cubicBezTo>
                  <a:pt x="1665684" y="164087"/>
                  <a:pt x="1512094" y="193059"/>
                  <a:pt x="1428750" y="197028"/>
                </a:cubicBezTo>
                <a:cubicBezTo>
                  <a:pt x="1345406" y="200997"/>
                  <a:pt x="1351757" y="158134"/>
                  <a:pt x="1319213" y="158928"/>
                </a:cubicBezTo>
                <a:cubicBezTo>
                  <a:pt x="1286669" y="159722"/>
                  <a:pt x="1263650" y="194646"/>
                  <a:pt x="1233488" y="201790"/>
                </a:cubicBezTo>
                <a:cubicBezTo>
                  <a:pt x="1203326" y="208934"/>
                  <a:pt x="1138238" y="201790"/>
                  <a:pt x="1138238" y="201790"/>
                </a:cubicBezTo>
                <a:cubicBezTo>
                  <a:pt x="1072357" y="201790"/>
                  <a:pt x="915987" y="219252"/>
                  <a:pt x="838200" y="201790"/>
                </a:cubicBezTo>
                <a:cubicBezTo>
                  <a:pt x="760413" y="184328"/>
                  <a:pt x="718344" y="116065"/>
                  <a:pt x="671513" y="97015"/>
                </a:cubicBezTo>
                <a:cubicBezTo>
                  <a:pt x="624682" y="77965"/>
                  <a:pt x="596900" y="85903"/>
                  <a:pt x="557213" y="87490"/>
                </a:cubicBezTo>
                <a:cubicBezTo>
                  <a:pt x="517526" y="89077"/>
                  <a:pt x="469107" y="120034"/>
                  <a:pt x="433388" y="106540"/>
                </a:cubicBezTo>
                <a:cubicBezTo>
                  <a:pt x="397669" y="93046"/>
                  <a:pt x="381794" y="18434"/>
                  <a:pt x="342900" y="6528"/>
                </a:cubicBezTo>
                <a:cubicBezTo>
                  <a:pt x="304006" y="-5378"/>
                  <a:pt x="257175" y="-3791"/>
                  <a:pt x="200025" y="35103"/>
                </a:cubicBezTo>
                <a:cubicBezTo>
                  <a:pt x="142875" y="73997"/>
                  <a:pt x="71437" y="156943"/>
                  <a:pt x="0" y="23989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Овал 108">
            <a:extLst>
              <a:ext uri="{FF2B5EF4-FFF2-40B4-BE49-F238E27FC236}">
                <a16:creationId xmlns:a16="http://schemas.microsoft.com/office/drawing/2014/main" id="{457A809D-7FE3-48B8-ACA2-A68B780F1F04}"/>
              </a:ext>
            </a:extLst>
          </p:cNvPr>
          <p:cNvSpPr/>
          <p:nvPr/>
        </p:nvSpPr>
        <p:spPr>
          <a:xfrm>
            <a:off x="3231342" y="246108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0" name="Овал 109">
            <a:extLst>
              <a:ext uri="{FF2B5EF4-FFF2-40B4-BE49-F238E27FC236}">
                <a16:creationId xmlns:a16="http://schemas.microsoft.com/office/drawing/2014/main" id="{31079967-6A88-43B9-99F3-C35A680EA4FC}"/>
              </a:ext>
            </a:extLst>
          </p:cNvPr>
          <p:cNvSpPr/>
          <p:nvPr/>
        </p:nvSpPr>
        <p:spPr>
          <a:xfrm>
            <a:off x="3384873" y="234801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Овал 91">
            <a:extLst>
              <a:ext uri="{FF2B5EF4-FFF2-40B4-BE49-F238E27FC236}">
                <a16:creationId xmlns:a16="http://schemas.microsoft.com/office/drawing/2014/main" id="{997F1B66-F296-44AF-9793-9FD8723D9E32}"/>
              </a:ext>
            </a:extLst>
          </p:cNvPr>
          <p:cNvSpPr/>
          <p:nvPr/>
        </p:nvSpPr>
        <p:spPr>
          <a:xfrm>
            <a:off x="4928536" y="245593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3" name="Полилиния: фигура 112">
            <a:extLst>
              <a:ext uri="{FF2B5EF4-FFF2-40B4-BE49-F238E27FC236}">
                <a16:creationId xmlns:a16="http://schemas.microsoft.com/office/drawing/2014/main" id="{8EF566AA-1289-4ADB-B006-D406572E7910}"/>
              </a:ext>
            </a:extLst>
          </p:cNvPr>
          <p:cNvSpPr/>
          <p:nvPr/>
        </p:nvSpPr>
        <p:spPr>
          <a:xfrm>
            <a:off x="2493211" y="2363704"/>
            <a:ext cx="1381066" cy="805876"/>
          </a:xfrm>
          <a:custGeom>
            <a:avLst/>
            <a:gdLst>
              <a:gd name="connsiteX0" fmla="*/ 1395413 w 1395413"/>
              <a:gd name="connsiteY0" fmla="*/ 835819 h 835819"/>
              <a:gd name="connsiteX1" fmla="*/ 1147763 w 1395413"/>
              <a:gd name="connsiteY1" fmla="*/ 809625 h 835819"/>
              <a:gd name="connsiteX2" fmla="*/ 1026319 w 1395413"/>
              <a:gd name="connsiteY2" fmla="*/ 764381 h 835819"/>
              <a:gd name="connsiteX3" fmla="*/ 766763 w 1395413"/>
              <a:gd name="connsiteY3" fmla="*/ 576262 h 835819"/>
              <a:gd name="connsiteX4" fmla="*/ 0 w 1395413"/>
              <a:gd name="connsiteY4" fmla="*/ 0 h 83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413" h="835819">
                <a:moveTo>
                  <a:pt x="1395413" y="835819"/>
                </a:moveTo>
                <a:cubicBezTo>
                  <a:pt x="1302346" y="828675"/>
                  <a:pt x="1209279" y="821531"/>
                  <a:pt x="1147763" y="809625"/>
                </a:cubicBezTo>
                <a:cubicBezTo>
                  <a:pt x="1086247" y="797719"/>
                  <a:pt x="1089819" y="803275"/>
                  <a:pt x="1026319" y="764381"/>
                </a:cubicBezTo>
                <a:cubicBezTo>
                  <a:pt x="962819" y="725487"/>
                  <a:pt x="766763" y="576262"/>
                  <a:pt x="766763" y="576262"/>
                </a:cubicBez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Овал 36">
            <a:extLst>
              <a:ext uri="{FF2B5EF4-FFF2-40B4-BE49-F238E27FC236}">
                <a16:creationId xmlns:a16="http://schemas.microsoft.com/office/drawing/2014/main" id="{220569F3-66B7-435A-AE81-B0FAA447FD0F}"/>
              </a:ext>
            </a:extLst>
          </p:cNvPr>
          <p:cNvSpPr/>
          <p:nvPr/>
        </p:nvSpPr>
        <p:spPr>
          <a:xfrm>
            <a:off x="3812217" y="312107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Полилиния: фигура 114">
            <a:extLst>
              <a:ext uri="{FF2B5EF4-FFF2-40B4-BE49-F238E27FC236}">
                <a16:creationId xmlns:a16="http://schemas.microsoft.com/office/drawing/2014/main" id="{3E26021B-C290-43CE-B36D-B73C7038FD26}"/>
              </a:ext>
            </a:extLst>
          </p:cNvPr>
          <p:cNvSpPr/>
          <p:nvPr/>
        </p:nvSpPr>
        <p:spPr>
          <a:xfrm>
            <a:off x="4194011" y="3357627"/>
            <a:ext cx="1996965" cy="293125"/>
          </a:xfrm>
          <a:custGeom>
            <a:avLst/>
            <a:gdLst>
              <a:gd name="connsiteX0" fmla="*/ 1946275 w 1946275"/>
              <a:gd name="connsiteY0" fmla="*/ 184379 h 304016"/>
              <a:gd name="connsiteX1" fmla="*/ 1784350 w 1946275"/>
              <a:gd name="connsiteY1" fmla="*/ 285979 h 304016"/>
              <a:gd name="connsiteX2" fmla="*/ 1638300 w 1946275"/>
              <a:gd name="connsiteY2" fmla="*/ 235179 h 304016"/>
              <a:gd name="connsiteX3" fmla="*/ 1498600 w 1946275"/>
              <a:gd name="connsiteY3" fmla="*/ 212954 h 304016"/>
              <a:gd name="connsiteX4" fmla="*/ 1387475 w 1946275"/>
              <a:gd name="connsiteY4" fmla="*/ 241529 h 304016"/>
              <a:gd name="connsiteX5" fmla="*/ 1282700 w 1946275"/>
              <a:gd name="connsiteY5" fmla="*/ 298679 h 304016"/>
              <a:gd name="connsiteX6" fmla="*/ 1254125 w 1946275"/>
              <a:gd name="connsiteY6" fmla="*/ 298679 h 304016"/>
              <a:gd name="connsiteX7" fmla="*/ 1184275 w 1946275"/>
              <a:gd name="connsiteY7" fmla="*/ 273279 h 304016"/>
              <a:gd name="connsiteX8" fmla="*/ 914400 w 1946275"/>
              <a:gd name="connsiteY8" fmla="*/ 95479 h 304016"/>
              <a:gd name="connsiteX9" fmla="*/ 749300 w 1946275"/>
              <a:gd name="connsiteY9" fmla="*/ 28804 h 304016"/>
              <a:gd name="connsiteX10" fmla="*/ 555625 w 1946275"/>
              <a:gd name="connsiteY10" fmla="*/ 3404 h 304016"/>
              <a:gd name="connsiteX11" fmla="*/ 285750 w 1946275"/>
              <a:gd name="connsiteY11" fmla="*/ 12929 h 304016"/>
              <a:gd name="connsiteX12" fmla="*/ 171450 w 1946275"/>
              <a:gd name="connsiteY12" fmla="*/ 117704 h 304016"/>
              <a:gd name="connsiteX13" fmla="*/ 0 w 1946275"/>
              <a:gd name="connsiteY13" fmla="*/ 171679 h 30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6275" h="304016">
                <a:moveTo>
                  <a:pt x="1946275" y="184379"/>
                </a:moveTo>
                <a:cubicBezTo>
                  <a:pt x="1890977" y="230945"/>
                  <a:pt x="1835679" y="277512"/>
                  <a:pt x="1784350" y="285979"/>
                </a:cubicBezTo>
                <a:cubicBezTo>
                  <a:pt x="1733021" y="294446"/>
                  <a:pt x="1685925" y="247350"/>
                  <a:pt x="1638300" y="235179"/>
                </a:cubicBezTo>
                <a:cubicBezTo>
                  <a:pt x="1590675" y="223008"/>
                  <a:pt x="1540404" y="211896"/>
                  <a:pt x="1498600" y="212954"/>
                </a:cubicBezTo>
                <a:cubicBezTo>
                  <a:pt x="1456796" y="214012"/>
                  <a:pt x="1423458" y="227242"/>
                  <a:pt x="1387475" y="241529"/>
                </a:cubicBezTo>
                <a:cubicBezTo>
                  <a:pt x="1351492" y="255816"/>
                  <a:pt x="1304925" y="289154"/>
                  <a:pt x="1282700" y="298679"/>
                </a:cubicBezTo>
                <a:cubicBezTo>
                  <a:pt x="1260475" y="308204"/>
                  <a:pt x="1270529" y="302912"/>
                  <a:pt x="1254125" y="298679"/>
                </a:cubicBezTo>
                <a:cubicBezTo>
                  <a:pt x="1237721" y="294446"/>
                  <a:pt x="1240896" y="307146"/>
                  <a:pt x="1184275" y="273279"/>
                </a:cubicBezTo>
                <a:cubicBezTo>
                  <a:pt x="1127654" y="239412"/>
                  <a:pt x="986896" y="136225"/>
                  <a:pt x="914400" y="95479"/>
                </a:cubicBezTo>
                <a:cubicBezTo>
                  <a:pt x="841904" y="54733"/>
                  <a:pt x="809096" y="44150"/>
                  <a:pt x="749300" y="28804"/>
                </a:cubicBezTo>
                <a:cubicBezTo>
                  <a:pt x="689504" y="13458"/>
                  <a:pt x="632883" y="6050"/>
                  <a:pt x="555625" y="3404"/>
                </a:cubicBezTo>
                <a:cubicBezTo>
                  <a:pt x="478367" y="758"/>
                  <a:pt x="349779" y="-6121"/>
                  <a:pt x="285750" y="12929"/>
                </a:cubicBezTo>
                <a:cubicBezTo>
                  <a:pt x="221721" y="31979"/>
                  <a:pt x="219075" y="91246"/>
                  <a:pt x="171450" y="117704"/>
                </a:cubicBezTo>
                <a:cubicBezTo>
                  <a:pt x="123825" y="144162"/>
                  <a:pt x="61912" y="157920"/>
                  <a:pt x="0" y="17167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Полилиния: фигура 115">
            <a:extLst>
              <a:ext uri="{FF2B5EF4-FFF2-40B4-BE49-F238E27FC236}">
                <a16:creationId xmlns:a16="http://schemas.microsoft.com/office/drawing/2014/main" id="{0DC5896E-CCD3-4C19-A991-A53FA1FE9176}"/>
              </a:ext>
            </a:extLst>
          </p:cNvPr>
          <p:cNvSpPr/>
          <p:nvPr/>
        </p:nvSpPr>
        <p:spPr>
          <a:xfrm flipH="1">
            <a:off x="5986409" y="3633209"/>
            <a:ext cx="45249" cy="126429"/>
          </a:xfrm>
          <a:custGeom>
            <a:avLst/>
            <a:gdLst>
              <a:gd name="connsiteX0" fmla="*/ 31750 w 31750"/>
              <a:gd name="connsiteY0" fmla="*/ 114300 h 114300"/>
              <a:gd name="connsiteX1" fmla="*/ 0 w 31750"/>
              <a:gd name="connsiteY1" fmla="*/ 0 h 114300"/>
            </a:gdLst>
            <a:ahLst/>
            <a:cxnLst>
              <a:cxn ang="0">
                <a:pos x="connsiteX0" y="connsiteY0"/>
              </a:cxn>
              <a:cxn ang="0">
                <a:pos x="connsiteX1" y="connsiteY1"/>
              </a:cxn>
            </a:cxnLst>
            <a:rect l="l" t="t" r="r" b="b"/>
            <a:pathLst>
              <a:path w="31750" h="114300">
                <a:moveTo>
                  <a:pt x="31750" y="114300"/>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Полилиния: фигура 116">
            <a:extLst>
              <a:ext uri="{FF2B5EF4-FFF2-40B4-BE49-F238E27FC236}">
                <a16:creationId xmlns:a16="http://schemas.microsoft.com/office/drawing/2014/main" id="{11AF4A49-6A17-4A8E-B9F4-186EBEF5F28D}"/>
              </a:ext>
            </a:extLst>
          </p:cNvPr>
          <p:cNvSpPr/>
          <p:nvPr/>
        </p:nvSpPr>
        <p:spPr>
          <a:xfrm>
            <a:off x="6079425" y="3275193"/>
            <a:ext cx="581336" cy="186619"/>
          </a:xfrm>
          <a:custGeom>
            <a:avLst/>
            <a:gdLst>
              <a:gd name="connsiteX0" fmla="*/ 0 w 587375"/>
              <a:gd name="connsiteY0" fmla="*/ 114300 h 193553"/>
              <a:gd name="connsiteX1" fmla="*/ 63500 w 587375"/>
              <a:gd name="connsiteY1" fmla="*/ 187325 h 193553"/>
              <a:gd name="connsiteX2" fmla="*/ 187325 w 587375"/>
              <a:gd name="connsiteY2" fmla="*/ 180975 h 193553"/>
              <a:gd name="connsiteX3" fmla="*/ 387350 w 587375"/>
              <a:gd name="connsiteY3" fmla="*/ 111125 h 193553"/>
              <a:gd name="connsiteX4" fmla="*/ 434975 w 587375"/>
              <a:gd name="connsiteY4" fmla="*/ 22225 h 193553"/>
              <a:gd name="connsiteX5" fmla="*/ 587375 w 587375"/>
              <a:gd name="connsiteY5" fmla="*/ 0 h 19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375" h="193553">
                <a:moveTo>
                  <a:pt x="0" y="114300"/>
                </a:moveTo>
                <a:cubicBezTo>
                  <a:pt x="16139" y="145256"/>
                  <a:pt x="32279" y="176213"/>
                  <a:pt x="63500" y="187325"/>
                </a:cubicBezTo>
                <a:cubicBezTo>
                  <a:pt x="94721" y="198437"/>
                  <a:pt x="133350" y="193675"/>
                  <a:pt x="187325" y="180975"/>
                </a:cubicBezTo>
                <a:cubicBezTo>
                  <a:pt x="241300" y="168275"/>
                  <a:pt x="346075" y="137583"/>
                  <a:pt x="387350" y="111125"/>
                </a:cubicBezTo>
                <a:cubicBezTo>
                  <a:pt x="428625" y="84667"/>
                  <a:pt x="401638" y="40746"/>
                  <a:pt x="434975" y="22225"/>
                </a:cubicBezTo>
                <a:cubicBezTo>
                  <a:pt x="468313" y="3704"/>
                  <a:pt x="527844" y="1852"/>
                  <a:pt x="58737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Овал 29">
            <a:extLst>
              <a:ext uri="{FF2B5EF4-FFF2-40B4-BE49-F238E27FC236}">
                <a16:creationId xmlns:a16="http://schemas.microsoft.com/office/drawing/2014/main" id="{ABCC8C2E-0577-4724-AFD2-24382EDA6276}"/>
              </a:ext>
            </a:extLst>
          </p:cNvPr>
          <p:cNvSpPr/>
          <p:nvPr/>
        </p:nvSpPr>
        <p:spPr>
          <a:xfrm>
            <a:off x="6032289" y="333893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Овал 27">
            <a:extLst>
              <a:ext uri="{FF2B5EF4-FFF2-40B4-BE49-F238E27FC236}">
                <a16:creationId xmlns:a16="http://schemas.microsoft.com/office/drawing/2014/main" id="{02993587-1EFC-44D6-8CA4-2DB83FB909AD}"/>
              </a:ext>
            </a:extLst>
          </p:cNvPr>
          <p:cNvSpPr/>
          <p:nvPr/>
        </p:nvSpPr>
        <p:spPr>
          <a:xfrm>
            <a:off x="6626979" y="32438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Полилиния: фигура 117">
            <a:extLst>
              <a:ext uri="{FF2B5EF4-FFF2-40B4-BE49-F238E27FC236}">
                <a16:creationId xmlns:a16="http://schemas.microsoft.com/office/drawing/2014/main" id="{4E3646D9-BE3C-41A5-8691-88DA58D3A59D}"/>
              </a:ext>
            </a:extLst>
          </p:cNvPr>
          <p:cNvSpPr/>
          <p:nvPr/>
        </p:nvSpPr>
        <p:spPr>
          <a:xfrm>
            <a:off x="6188481" y="3458869"/>
            <a:ext cx="71057" cy="88776"/>
          </a:xfrm>
          <a:custGeom>
            <a:avLst/>
            <a:gdLst>
              <a:gd name="connsiteX0" fmla="*/ 35861 w 71795"/>
              <a:gd name="connsiteY0" fmla="*/ 0 h 92075"/>
              <a:gd name="connsiteX1" fmla="*/ 70786 w 71795"/>
              <a:gd name="connsiteY1" fmla="*/ 57150 h 92075"/>
              <a:gd name="connsiteX2" fmla="*/ 936 w 71795"/>
              <a:gd name="connsiteY2" fmla="*/ 92075 h 92075"/>
            </a:gdLst>
            <a:ahLst/>
            <a:cxnLst>
              <a:cxn ang="0">
                <a:pos x="connsiteX0" y="connsiteY0"/>
              </a:cxn>
              <a:cxn ang="0">
                <a:pos x="connsiteX1" y="connsiteY1"/>
              </a:cxn>
              <a:cxn ang="0">
                <a:pos x="connsiteX2" y="connsiteY2"/>
              </a:cxn>
            </a:cxnLst>
            <a:rect l="l" t="t" r="r" b="b"/>
            <a:pathLst>
              <a:path w="71795" h="92075">
                <a:moveTo>
                  <a:pt x="35861" y="0"/>
                </a:moveTo>
                <a:cubicBezTo>
                  <a:pt x="56234" y="20902"/>
                  <a:pt x="76607" y="41804"/>
                  <a:pt x="70786" y="57150"/>
                </a:cubicBezTo>
                <a:cubicBezTo>
                  <a:pt x="64965" y="72496"/>
                  <a:pt x="-9118" y="77788"/>
                  <a:pt x="936" y="920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Овал 60">
            <a:extLst>
              <a:ext uri="{FF2B5EF4-FFF2-40B4-BE49-F238E27FC236}">
                <a16:creationId xmlns:a16="http://schemas.microsoft.com/office/drawing/2014/main" id="{995F1CA4-A36F-4D05-AB35-EAFC35F9B0FB}"/>
              </a:ext>
            </a:extLst>
          </p:cNvPr>
          <p:cNvSpPr/>
          <p:nvPr/>
        </p:nvSpPr>
        <p:spPr>
          <a:xfrm>
            <a:off x="6129337" y="351001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Полилиния: фигура 120">
            <a:extLst>
              <a:ext uri="{FF2B5EF4-FFF2-40B4-BE49-F238E27FC236}">
                <a16:creationId xmlns:a16="http://schemas.microsoft.com/office/drawing/2014/main" id="{D7E85A3D-749F-42A1-920E-68DD523F0D70}"/>
              </a:ext>
            </a:extLst>
          </p:cNvPr>
          <p:cNvSpPr/>
          <p:nvPr/>
        </p:nvSpPr>
        <p:spPr>
          <a:xfrm>
            <a:off x="5849247" y="2793046"/>
            <a:ext cx="709387" cy="491331"/>
          </a:xfrm>
          <a:custGeom>
            <a:avLst/>
            <a:gdLst>
              <a:gd name="connsiteX0" fmla="*/ 716757 w 716757"/>
              <a:gd name="connsiteY0" fmla="*/ 509587 h 509587"/>
              <a:gd name="connsiteX1" fmla="*/ 550069 w 716757"/>
              <a:gd name="connsiteY1" fmla="*/ 478631 h 509587"/>
              <a:gd name="connsiteX2" fmla="*/ 521494 w 716757"/>
              <a:gd name="connsiteY2" fmla="*/ 385762 h 509587"/>
              <a:gd name="connsiteX3" fmla="*/ 464344 w 716757"/>
              <a:gd name="connsiteY3" fmla="*/ 288131 h 509587"/>
              <a:gd name="connsiteX4" fmla="*/ 285750 w 716757"/>
              <a:gd name="connsiteY4" fmla="*/ 257175 h 509587"/>
              <a:gd name="connsiteX5" fmla="*/ 0 w 716757"/>
              <a:gd name="connsiteY5" fmla="*/ 0 h 50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757" h="509587">
                <a:moveTo>
                  <a:pt x="716757" y="509587"/>
                </a:moveTo>
                <a:cubicBezTo>
                  <a:pt x="649685" y="504427"/>
                  <a:pt x="582613" y="499268"/>
                  <a:pt x="550069" y="478631"/>
                </a:cubicBezTo>
                <a:cubicBezTo>
                  <a:pt x="517525" y="457994"/>
                  <a:pt x="535781" y="417512"/>
                  <a:pt x="521494" y="385762"/>
                </a:cubicBezTo>
                <a:cubicBezTo>
                  <a:pt x="507206" y="354012"/>
                  <a:pt x="503635" y="309562"/>
                  <a:pt x="464344" y="288131"/>
                </a:cubicBezTo>
                <a:cubicBezTo>
                  <a:pt x="425053" y="266700"/>
                  <a:pt x="363141" y="305197"/>
                  <a:pt x="285750" y="257175"/>
                </a:cubicBezTo>
                <a:cubicBezTo>
                  <a:pt x="208359" y="209153"/>
                  <a:pt x="104179" y="104576"/>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Полилиния: фигура 122">
            <a:extLst>
              <a:ext uri="{FF2B5EF4-FFF2-40B4-BE49-F238E27FC236}">
                <a16:creationId xmlns:a16="http://schemas.microsoft.com/office/drawing/2014/main" id="{DA9BDC3D-EFF0-4A59-936A-C2C25186F117}"/>
              </a:ext>
            </a:extLst>
          </p:cNvPr>
          <p:cNvSpPr/>
          <p:nvPr/>
        </p:nvSpPr>
        <p:spPr>
          <a:xfrm>
            <a:off x="5497656" y="2769730"/>
            <a:ext cx="320780" cy="122941"/>
          </a:xfrm>
          <a:custGeom>
            <a:avLst/>
            <a:gdLst>
              <a:gd name="connsiteX0" fmla="*/ 345281 w 345281"/>
              <a:gd name="connsiteY0" fmla="*/ 0 h 97631"/>
              <a:gd name="connsiteX1" fmla="*/ 173831 w 345281"/>
              <a:gd name="connsiteY1" fmla="*/ 78581 h 97631"/>
              <a:gd name="connsiteX2" fmla="*/ 123825 w 345281"/>
              <a:gd name="connsiteY2" fmla="*/ 50006 h 97631"/>
              <a:gd name="connsiteX3" fmla="*/ 0 w 345281"/>
              <a:gd name="connsiteY3" fmla="*/ 97631 h 97631"/>
            </a:gdLst>
            <a:ahLst/>
            <a:cxnLst>
              <a:cxn ang="0">
                <a:pos x="connsiteX0" y="connsiteY0"/>
              </a:cxn>
              <a:cxn ang="0">
                <a:pos x="connsiteX1" y="connsiteY1"/>
              </a:cxn>
              <a:cxn ang="0">
                <a:pos x="connsiteX2" y="connsiteY2"/>
              </a:cxn>
              <a:cxn ang="0">
                <a:pos x="connsiteX3" y="connsiteY3"/>
              </a:cxn>
            </a:cxnLst>
            <a:rect l="l" t="t" r="r" b="b"/>
            <a:pathLst>
              <a:path w="345281" h="97631">
                <a:moveTo>
                  <a:pt x="345281" y="0"/>
                </a:moveTo>
                <a:cubicBezTo>
                  <a:pt x="278010" y="35123"/>
                  <a:pt x="210740" y="70247"/>
                  <a:pt x="173831" y="78581"/>
                </a:cubicBezTo>
                <a:cubicBezTo>
                  <a:pt x="136922" y="86915"/>
                  <a:pt x="152797" y="46831"/>
                  <a:pt x="123825" y="50006"/>
                </a:cubicBezTo>
                <a:cubicBezTo>
                  <a:pt x="94853" y="53181"/>
                  <a:pt x="0" y="97631"/>
                  <a:pt x="0" y="97631"/>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Овал 31">
            <a:extLst>
              <a:ext uri="{FF2B5EF4-FFF2-40B4-BE49-F238E27FC236}">
                <a16:creationId xmlns:a16="http://schemas.microsoft.com/office/drawing/2014/main" id="{907AE715-0E81-4D02-8C65-47068B99755C}"/>
              </a:ext>
            </a:extLst>
          </p:cNvPr>
          <p:cNvSpPr/>
          <p:nvPr/>
        </p:nvSpPr>
        <p:spPr>
          <a:xfrm>
            <a:off x="5445455" y="283788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Полилиния: фигура 123">
            <a:extLst>
              <a:ext uri="{FF2B5EF4-FFF2-40B4-BE49-F238E27FC236}">
                <a16:creationId xmlns:a16="http://schemas.microsoft.com/office/drawing/2014/main" id="{45948974-BEE2-4406-9A83-8654EA89AD25}"/>
              </a:ext>
            </a:extLst>
          </p:cNvPr>
          <p:cNvSpPr/>
          <p:nvPr/>
        </p:nvSpPr>
        <p:spPr>
          <a:xfrm>
            <a:off x="5743193" y="2609370"/>
            <a:ext cx="75417" cy="151532"/>
          </a:xfrm>
          <a:custGeom>
            <a:avLst/>
            <a:gdLst>
              <a:gd name="connsiteX0" fmla="*/ 76200 w 76200"/>
              <a:gd name="connsiteY0" fmla="*/ 157162 h 157162"/>
              <a:gd name="connsiteX1" fmla="*/ 0 w 76200"/>
              <a:gd name="connsiteY1" fmla="*/ 0 h 157162"/>
            </a:gdLst>
            <a:ahLst/>
            <a:cxnLst>
              <a:cxn ang="0">
                <a:pos x="connsiteX0" y="connsiteY0"/>
              </a:cxn>
              <a:cxn ang="0">
                <a:pos x="connsiteX1" y="connsiteY1"/>
              </a:cxn>
            </a:cxnLst>
            <a:rect l="l" t="t" r="r" b="b"/>
            <a:pathLst>
              <a:path w="76200" h="157162">
                <a:moveTo>
                  <a:pt x="76200" y="157162"/>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Полилиния: фигура 126">
            <a:extLst>
              <a:ext uri="{FF2B5EF4-FFF2-40B4-BE49-F238E27FC236}">
                <a16:creationId xmlns:a16="http://schemas.microsoft.com/office/drawing/2014/main" id="{A6492325-00E0-4AEB-A8F1-43EA6334A408}"/>
              </a:ext>
            </a:extLst>
          </p:cNvPr>
          <p:cNvSpPr/>
          <p:nvPr/>
        </p:nvSpPr>
        <p:spPr>
          <a:xfrm>
            <a:off x="6298343" y="2697543"/>
            <a:ext cx="620878" cy="449077"/>
          </a:xfrm>
          <a:custGeom>
            <a:avLst/>
            <a:gdLst>
              <a:gd name="connsiteX0" fmla="*/ 590550 w 614363"/>
              <a:gd name="connsiteY0" fmla="*/ 460800 h 460800"/>
              <a:gd name="connsiteX1" fmla="*/ 614363 w 614363"/>
              <a:gd name="connsiteY1" fmla="*/ 365550 h 460800"/>
              <a:gd name="connsiteX2" fmla="*/ 590550 w 614363"/>
              <a:gd name="connsiteY2" fmla="*/ 289350 h 460800"/>
              <a:gd name="connsiteX3" fmla="*/ 490538 w 614363"/>
              <a:gd name="connsiteY3" fmla="*/ 156000 h 460800"/>
              <a:gd name="connsiteX4" fmla="*/ 297657 w 614363"/>
              <a:gd name="connsiteY4" fmla="*/ 22650 h 460800"/>
              <a:gd name="connsiteX5" fmla="*/ 0 w 614363"/>
              <a:gd name="connsiteY5" fmla="*/ 1219 h 4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63" h="460800">
                <a:moveTo>
                  <a:pt x="590550" y="460800"/>
                </a:moveTo>
                <a:cubicBezTo>
                  <a:pt x="602456" y="427462"/>
                  <a:pt x="614363" y="394125"/>
                  <a:pt x="614363" y="365550"/>
                </a:cubicBezTo>
                <a:cubicBezTo>
                  <a:pt x="614363" y="336975"/>
                  <a:pt x="611188" y="324275"/>
                  <a:pt x="590550" y="289350"/>
                </a:cubicBezTo>
                <a:cubicBezTo>
                  <a:pt x="569912" y="254425"/>
                  <a:pt x="539353" y="200450"/>
                  <a:pt x="490538" y="156000"/>
                </a:cubicBezTo>
                <a:cubicBezTo>
                  <a:pt x="441722" y="111550"/>
                  <a:pt x="379413" y="48447"/>
                  <a:pt x="297657" y="22650"/>
                </a:cubicBezTo>
                <a:cubicBezTo>
                  <a:pt x="215901" y="-3147"/>
                  <a:pt x="107950" y="-964"/>
                  <a:pt x="0" y="121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Полилиния: фигура 128">
            <a:extLst>
              <a:ext uri="{FF2B5EF4-FFF2-40B4-BE49-F238E27FC236}">
                <a16:creationId xmlns:a16="http://schemas.microsoft.com/office/drawing/2014/main" id="{8A632DD4-98D8-4A22-9C73-7EB4C09549D1}"/>
              </a:ext>
            </a:extLst>
          </p:cNvPr>
          <p:cNvSpPr/>
          <p:nvPr/>
        </p:nvSpPr>
        <p:spPr>
          <a:xfrm>
            <a:off x="6143844" y="2441766"/>
            <a:ext cx="164973" cy="259442"/>
          </a:xfrm>
          <a:custGeom>
            <a:avLst/>
            <a:gdLst>
              <a:gd name="connsiteX0" fmla="*/ 166687 w 166687"/>
              <a:gd name="connsiteY0" fmla="*/ 269082 h 269082"/>
              <a:gd name="connsiteX1" fmla="*/ 142875 w 166687"/>
              <a:gd name="connsiteY1" fmla="*/ 214313 h 269082"/>
              <a:gd name="connsiteX2" fmla="*/ 54768 w 166687"/>
              <a:gd name="connsiteY2" fmla="*/ 173832 h 269082"/>
              <a:gd name="connsiteX3" fmla="*/ 21431 w 166687"/>
              <a:gd name="connsiteY3" fmla="*/ 126207 h 269082"/>
              <a:gd name="connsiteX4" fmla="*/ 0 w 166687"/>
              <a:gd name="connsiteY4" fmla="*/ 0 h 26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7" h="269082">
                <a:moveTo>
                  <a:pt x="166687" y="269082"/>
                </a:moveTo>
                <a:cubicBezTo>
                  <a:pt x="164107" y="249635"/>
                  <a:pt x="161528" y="230188"/>
                  <a:pt x="142875" y="214313"/>
                </a:cubicBezTo>
                <a:cubicBezTo>
                  <a:pt x="124222" y="198438"/>
                  <a:pt x="75009" y="188516"/>
                  <a:pt x="54768" y="173832"/>
                </a:cubicBezTo>
                <a:cubicBezTo>
                  <a:pt x="34527" y="159148"/>
                  <a:pt x="30559" y="155179"/>
                  <a:pt x="21431" y="126207"/>
                </a:cubicBezTo>
                <a:cubicBezTo>
                  <a:pt x="12303" y="97235"/>
                  <a:pt x="6151" y="4861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Полилиния: фигура 129">
            <a:extLst>
              <a:ext uri="{FF2B5EF4-FFF2-40B4-BE49-F238E27FC236}">
                <a16:creationId xmlns:a16="http://schemas.microsoft.com/office/drawing/2014/main" id="{B62B9C74-4075-465F-BC62-3B5F9F306C71}"/>
              </a:ext>
            </a:extLst>
          </p:cNvPr>
          <p:cNvSpPr/>
          <p:nvPr/>
        </p:nvSpPr>
        <p:spPr>
          <a:xfrm>
            <a:off x="5823323" y="2620850"/>
            <a:ext cx="410077" cy="135461"/>
          </a:xfrm>
          <a:custGeom>
            <a:avLst/>
            <a:gdLst>
              <a:gd name="connsiteX0" fmla="*/ 0 w 414337"/>
              <a:gd name="connsiteY0" fmla="*/ 140494 h 140494"/>
              <a:gd name="connsiteX1" fmla="*/ 319087 w 414337"/>
              <a:gd name="connsiteY1" fmla="*/ 69056 h 140494"/>
              <a:gd name="connsiteX2" fmla="*/ 414337 w 414337"/>
              <a:gd name="connsiteY2" fmla="*/ 0 h 140494"/>
            </a:gdLst>
            <a:ahLst/>
            <a:cxnLst>
              <a:cxn ang="0">
                <a:pos x="connsiteX0" y="connsiteY0"/>
              </a:cxn>
              <a:cxn ang="0">
                <a:pos x="connsiteX1" y="connsiteY1"/>
              </a:cxn>
              <a:cxn ang="0">
                <a:pos x="connsiteX2" y="connsiteY2"/>
              </a:cxn>
            </a:cxnLst>
            <a:rect l="l" t="t" r="r" b="b"/>
            <a:pathLst>
              <a:path w="414337" h="140494">
                <a:moveTo>
                  <a:pt x="0" y="140494"/>
                </a:moveTo>
                <a:cubicBezTo>
                  <a:pt x="125015" y="116483"/>
                  <a:pt x="250031" y="92472"/>
                  <a:pt x="319087" y="69056"/>
                </a:cubicBezTo>
                <a:cubicBezTo>
                  <a:pt x="388143" y="45640"/>
                  <a:pt x="401240" y="22820"/>
                  <a:pt x="414337"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Овал 130">
            <a:extLst>
              <a:ext uri="{FF2B5EF4-FFF2-40B4-BE49-F238E27FC236}">
                <a16:creationId xmlns:a16="http://schemas.microsoft.com/office/drawing/2014/main" id="{76D8408D-F4E9-430F-B860-02F058621BD9}"/>
              </a:ext>
            </a:extLst>
          </p:cNvPr>
          <p:cNvSpPr/>
          <p:nvPr/>
        </p:nvSpPr>
        <p:spPr>
          <a:xfrm>
            <a:off x="6207994" y="258016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Овал 121">
            <a:extLst>
              <a:ext uri="{FF2B5EF4-FFF2-40B4-BE49-F238E27FC236}">
                <a16:creationId xmlns:a16="http://schemas.microsoft.com/office/drawing/2014/main" id="{222BAFDC-B52D-45C6-9A0D-54ECD8F2C5A8}"/>
              </a:ext>
            </a:extLst>
          </p:cNvPr>
          <p:cNvSpPr/>
          <p:nvPr/>
        </p:nvSpPr>
        <p:spPr>
          <a:xfrm>
            <a:off x="5768504" y="27149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Овал 131">
            <a:extLst>
              <a:ext uri="{FF2B5EF4-FFF2-40B4-BE49-F238E27FC236}">
                <a16:creationId xmlns:a16="http://schemas.microsoft.com/office/drawing/2014/main" id="{95E6CD12-6498-4C43-9DE5-F16B22211B74}"/>
              </a:ext>
            </a:extLst>
          </p:cNvPr>
          <p:cNvSpPr/>
          <p:nvPr/>
        </p:nvSpPr>
        <p:spPr>
          <a:xfrm>
            <a:off x="7026233" y="374404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Полилиния: фигура 132">
            <a:extLst>
              <a:ext uri="{FF2B5EF4-FFF2-40B4-BE49-F238E27FC236}">
                <a16:creationId xmlns:a16="http://schemas.microsoft.com/office/drawing/2014/main" id="{669C3FE2-F368-40F8-891B-34CA5B191A6B}"/>
              </a:ext>
            </a:extLst>
          </p:cNvPr>
          <p:cNvSpPr/>
          <p:nvPr/>
        </p:nvSpPr>
        <p:spPr>
          <a:xfrm>
            <a:off x="5974153" y="3735911"/>
            <a:ext cx="339374" cy="46482"/>
          </a:xfrm>
          <a:custGeom>
            <a:avLst/>
            <a:gdLst>
              <a:gd name="connsiteX0" fmla="*/ 0 w 342900"/>
              <a:gd name="connsiteY0" fmla="*/ 0 h 48209"/>
              <a:gd name="connsiteX1" fmla="*/ 142875 w 342900"/>
              <a:gd name="connsiteY1" fmla="*/ 47625 h 48209"/>
              <a:gd name="connsiteX2" fmla="*/ 342900 w 342900"/>
              <a:gd name="connsiteY2" fmla="*/ 22225 h 48209"/>
            </a:gdLst>
            <a:ahLst/>
            <a:cxnLst>
              <a:cxn ang="0">
                <a:pos x="connsiteX0" y="connsiteY0"/>
              </a:cxn>
              <a:cxn ang="0">
                <a:pos x="connsiteX1" y="connsiteY1"/>
              </a:cxn>
              <a:cxn ang="0">
                <a:pos x="connsiteX2" y="connsiteY2"/>
              </a:cxn>
            </a:cxnLst>
            <a:rect l="l" t="t" r="r" b="b"/>
            <a:pathLst>
              <a:path w="342900" h="48209">
                <a:moveTo>
                  <a:pt x="0" y="0"/>
                </a:moveTo>
                <a:cubicBezTo>
                  <a:pt x="42862" y="21960"/>
                  <a:pt x="85725" y="43921"/>
                  <a:pt x="142875" y="47625"/>
                </a:cubicBezTo>
                <a:cubicBezTo>
                  <a:pt x="200025" y="51329"/>
                  <a:pt x="271462" y="36777"/>
                  <a:pt x="342900" y="22225"/>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Овал 133">
            <a:extLst>
              <a:ext uri="{FF2B5EF4-FFF2-40B4-BE49-F238E27FC236}">
                <a16:creationId xmlns:a16="http://schemas.microsoft.com/office/drawing/2014/main" id="{FA2038D1-9DC9-43A6-84B9-8A9C61FE63F5}"/>
              </a:ext>
            </a:extLst>
          </p:cNvPr>
          <p:cNvSpPr/>
          <p:nvPr/>
        </p:nvSpPr>
        <p:spPr>
          <a:xfrm>
            <a:off x="6280535" y="370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Полилиния: фигура 134">
            <a:extLst>
              <a:ext uri="{FF2B5EF4-FFF2-40B4-BE49-F238E27FC236}">
                <a16:creationId xmlns:a16="http://schemas.microsoft.com/office/drawing/2014/main" id="{679D941D-9D67-4571-B4A8-215A695B0874}"/>
              </a:ext>
            </a:extLst>
          </p:cNvPr>
          <p:cNvSpPr/>
          <p:nvPr/>
        </p:nvSpPr>
        <p:spPr>
          <a:xfrm>
            <a:off x="4385695" y="3256826"/>
            <a:ext cx="75417" cy="110205"/>
          </a:xfrm>
          <a:custGeom>
            <a:avLst/>
            <a:gdLst>
              <a:gd name="connsiteX0" fmla="*/ 76200 w 76200"/>
              <a:gd name="connsiteY0" fmla="*/ 114300 h 114300"/>
              <a:gd name="connsiteX1" fmla="*/ 0 w 76200"/>
              <a:gd name="connsiteY1" fmla="*/ 0 h 114300"/>
            </a:gdLst>
            <a:ahLst/>
            <a:cxnLst>
              <a:cxn ang="0">
                <a:pos x="connsiteX0" y="connsiteY0"/>
              </a:cxn>
              <a:cxn ang="0">
                <a:pos x="connsiteX1" y="connsiteY1"/>
              </a:cxn>
            </a:cxnLst>
            <a:rect l="l" t="t" r="r" b="b"/>
            <a:pathLst>
              <a:path w="76200" h="114300">
                <a:moveTo>
                  <a:pt x="76200" y="114300"/>
                </a:moveTo>
                <a:cubicBezTo>
                  <a:pt x="50800" y="76200"/>
                  <a:pt x="3175" y="17992"/>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Полилиния: фигура 137">
            <a:extLst>
              <a:ext uri="{FF2B5EF4-FFF2-40B4-BE49-F238E27FC236}">
                <a16:creationId xmlns:a16="http://schemas.microsoft.com/office/drawing/2014/main" id="{C9BDF134-1ABB-467E-A0FA-23FE4A920537}"/>
              </a:ext>
            </a:extLst>
          </p:cNvPr>
          <p:cNvSpPr/>
          <p:nvPr/>
        </p:nvSpPr>
        <p:spPr>
          <a:xfrm>
            <a:off x="3419421" y="1961914"/>
            <a:ext cx="292239" cy="211227"/>
          </a:xfrm>
          <a:custGeom>
            <a:avLst/>
            <a:gdLst>
              <a:gd name="connsiteX0" fmla="*/ 295275 w 295275"/>
              <a:gd name="connsiteY0" fmla="*/ 0 h 219075"/>
              <a:gd name="connsiteX1" fmla="*/ 0 w 295275"/>
              <a:gd name="connsiteY1" fmla="*/ 219075 h 219075"/>
            </a:gdLst>
            <a:ahLst/>
            <a:cxnLst>
              <a:cxn ang="0">
                <a:pos x="connsiteX0" y="connsiteY0"/>
              </a:cxn>
              <a:cxn ang="0">
                <a:pos x="connsiteX1" y="connsiteY1"/>
              </a:cxn>
            </a:cxnLst>
            <a:rect l="l" t="t" r="r" b="b"/>
            <a:pathLst>
              <a:path w="295275" h="219075">
                <a:moveTo>
                  <a:pt x="295275" y="0"/>
                </a:moveTo>
                <a:lnTo>
                  <a:pt x="0" y="21907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Полилиния: фигура 138">
            <a:extLst>
              <a:ext uri="{FF2B5EF4-FFF2-40B4-BE49-F238E27FC236}">
                <a16:creationId xmlns:a16="http://schemas.microsoft.com/office/drawing/2014/main" id="{4B3F5A4C-29F4-4A1B-A907-F712CA00A0F6}"/>
              </a:ext>
            </a:extLst>
          </p:cNvPr>
          <p:cNvSpPr/>
          <p:nvPr/>
        </p:nvSpPr>
        <p:spPr>
          <a:xfrm>
            <a:off x="2622834" y="2150181"/>
            <a:ext cx="791874" cy="32143"/>
          </a:xfrm>
          <a:custGeom>
            <a:avLst/>
            <a:gdLst>
              <a:gd name="connsiteX0" fmla="*/ 800100 w 800100"/>
              <a:gd name="connsiteY0" fmla="*/ 33337 h 33337"/>
              <a:gd name="connsiteX1" fmla="*/ 0 w 800100"/>
              <a:gd name="connsiteY1" fmla="*/ 0 h 33337"/>
            </a:gdLst>
            <a:ahLst/>
            <a:cxnLst>
              <a:cxn ang="0">
                <a:pos x="connsiteX0" y="connsiteY0"/>
              </a:cxn>
              <a:cxn ang="0">
                <a:pos x="connsiteX1" y="connsiteY1"/>
              </a:cxn>
            </a:cxnLst>
            <a:rect l="l" t="t" r="r" b="b"/>
            <a:pathLst>
              <a:path w="800100" h="33337">
                <a:moveTo>
                  <a:pt x="800100" y="33337"/>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Полилиния: фигура 139">
            <a:extLst>
              <a:ext uri="{FF2B5EF4-FFF2-40B4-BE49-F238E27FC236}">
                <a16:creationId xmlns:a16="http://schemas.microsoft.com/office/drawing/2014/main" id="{71B6DFCA-3695-46C0-A950-D5CDDE1692FC}"/>
              </a:ext>
            </a:extLst>
          </p:cNvPr>
          <p:cNvSpPr/>
          <p:nvPr/>
        </p:nvSpPr>
        <p:spPr>
          <a:xfrm>
            <a:off x="2288173" y="1989465"/>
            <a:ext cx="329947" cy="156124"/>
          </a:xfrm>
          <a:custGeom>
            <a:avLst/>
            <a:gdLst>
              <a:gd name="connsiteX0" fmla="*/ 333375 w 333375"/>
              <a:gd name="connsiteY0" fmla="*/ 161925 h 161925"/>
              <a:gd name="connsiteX1" fmla="*/ 0 w 333375"/>
              <a:gd name="connsiteY1" fmla="*/ 0 h 161925"/>
            </a:gdLst>
            <a:ahLst/>
            <a:cxnLst>
              <a:cxn ang="0">
                <a:pos x="connsiteX0" y="connsiteY0"/>
              </a:cxn>
              <a:cxn ang="0">
                <a:pos x="connsiteX1" y="connsiteY1"/>
              </a:cxn>
            </a:cxnLst>
            <a:rect l="l" t="t" r="r" b="b"/>
            <a:pathLst>
              <a:path w="333375" h="161925">
                <a:moveTo>
                  <a:pt x="333375" y="161925"/>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Полилиния: фигура 140">
            <a:extLst>
              <a:ext uri="{FF2B5EF4-FFF2-40B4-BE49-F238E27FC236}">
                <a16:creationId xmlns:a16="http://schemas.microsoft.com/office/drawing/2014/main" id="{FDE97F88-3596-499B-94F9-29C01D63F46E}"/>
              </a:ext>
            </a:extLst>
          </p:cNvPr>
          <p:cNvSpPr/>
          <p:nvPr/>
        </p:nvSpPr>
        <p:spPr>
          <a:xfrm>
            <a:off x="1772689" y="2044568"/>
            <a:ext cx="628609" cy="411363"/>
          </a:xfrm>
          <a:custGeom>
            <a:avLst/>
            <a:gdLst>
              <a:gd name="connsiteX0" fmla="*/ 742950 w 742950"/>
              <a:gd name="connsiteY0" fmla="*/ 0 h 490538"/>
              <a:gd name="connsiteX1" fmla="*/ 466725 w 742950"/>
              <a:gd name="connsiteY1" fmla="*/ 200025 h 490538"/>
              <a:gd name="connsiteX2" fmla="*/ 0 w 742950"/>
              <a:gd name="connsiteY2" fmla="*/ 490538 h 490538"/>
            </a:gdLst>
            <a:ahLst/>
            <a:cxnLst>
              <a:cxn ang="0">
                <a:pos x="connsiteX0" y="connsiteY0"/>
              </a:cxn>
              <a:cxn ang="0">
                <a:pos x="connsiteX1" y="connsiteY1"/>
              </a:cxn>
              <a:cxn ang="0">
                <a:pos x="connsiteX2" y="connsiteY2"/>
              </a:cxn>
            </a:cxnLst>
            <a:rect l="l" t="t" r="r" b="b"/>
            <a:pathLst>
              <a:path w="742950" h="490538">
                <a:moveTo>
                  <a:pt x="742950" y="0"/>
                </a:moveTo>
                <a:cubicBezTo>
                  <a:pt x="666750" y="59134"/>
                  <a:pt x="590550" y="118269"/>
                  <a:pt x="466725" y="200025"/>
                </a:cubicBezTo>
                <a:cubicBezTo>
                  <a:pt x="342900" y="281781"/>
                  <a:pt x="171450" y="386159"/>
                  <a:pt x="0" y="49053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Овал 141">
            <a:extLst>
              <a:ext uri="{FF2B5EF4-FFF2-40B4-BE49-F238E27FC236}">
                <a16:creationId xmlns:a16="http://schemas.microsoft.com/office/drawing/2014/main" id="{362BE8F8-CEEB-466C-B28A-1C16CB0EA404}"/>
              </a:ext>
            </a:extLst>
          </p:cNvPr>
          <p:cNvSpPr/>
          <p:nvPr/>
        </p:nvSpPr>
        <p:spPr>
          <a:xfrm>
            <a:off x="3358934" y="21313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Овал 142">
            <a:extLst>
              <a:ext uri="{FF2B5EF4-FFF2-40B4-BE49-F238E27FC236}">
                <a16:creationId xmlns:a16="http://schemas.microsoft.com/office/drawing/2014/main" id="{7A49C6E2-2843-484F-98F1-00D4112183AF}"/>
              </a:ext>
            </a:extLst>
          </p:cNvPr>
          <p:cNvSpPr/>
          <p:nvPr/>
        </p:nvSpPr>
        <p:spPr>
          <a:xfrm>
            <a:off x="2573990" y="20998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Овал 143">
            <a:extLst>
              <a:ext uri="{FF2B5EF4-FFF2-40B4-BE49-F238E27FC236}">
                <a16:creationId xmlns:a16="http://schemas.microsoft.com/office/drawing/2014/main" id="{430A6CB1-1010-4DED-AEE7-DD47B9666072}"/>
              </a:ext>
            </a:extLst>
          </p:cNvPr>
          <p:cNvSpPr/>
          <p:nvPr/>
        </p:nvSpPr>
        <p:spPr>
          <a:xfrm>
            <a:off x="2268731" y="195619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Овал 144">
            <a:extLst>
              <a:ext uri="{FF2B5EF4-FFF2-40B4-BE49-F238E27FC236}">
                <a16:creationId xmlns:a16="http://schemas.microsoft.com/office/drawing/2014/main" id="{FE7B2DF9-0189-4BD4-802B-E5080C647229}"/>
              </a:ext>
            </a:extLst>
          </p:cNvPr>
          <p:cNvSpPr/>
          <p:nvPr/>
        </p:nvSpPr>
        <p:spPr>
          <a:xfrm>
            <a:off x="2081272" y="21865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Овал 145">
            <a:extLst>
              <a:ext uri="{FF2B5EF4-FFF2-40B4-BE49-F238E27FC236}">
                <a16:creationId xmlns:a16="http://schemas.microsoft.com/office/drawing/2014/main" id="{FECBD714-7093-47CB-9533-140B56F2B807}"/>
              </a:ext>
            </a:extLst>
          </p:cNvPr>
          <p:cNvSpPr/>
          <p:nvPr/>
        </p:nvSpPr>
        <p:spPr>
          <a:xfrm>
            <a:off x="1730271" y="24053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Овал 98">
            <a:extLst>
              <a:ext uri="{FF2B5EF4-FFF2-40B4-BE49-F238E27FC236}">
                <a16:creationId xmlns:a16="http://schemas.microsoft.com/office/drawing/2014/main" id="{0BA7BCAA-7888-4B9C-849F-13366E82E51D}"/>
              </a:ext>
            </a:extLst>
          </p:cNvPr>
          <p:cNvSpPr/>
          <p:nvPr/>
        </p:nvSpPr>
        <p:spPr>
          <a:xfrm>
            <a:off x="6087279" y="238120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Овал 55">
            <a:extLst>
              <a:ext uri="{FF2B5EF4-FFF2-40B4-BE49-F238E27FC236}">
                <a16:creationId xmlns:a16="http://schemas.microsoft.com/office/drawing/2014/main" id="{DA42E41E-D87F-42DF-B3FE-06F4A1EB47D6}"/>
              </a:ext>
            </a:extLst>
          </p:cNvPr>
          <p:cNvSpPr/>
          <p:nvPr/>
        </p:nvSpPr>
        <p:spPr>
          <a:xfrm>
            <a:off x="3644100" y="19155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TextBox 148">
            <a:extLst>
              <a:ext uri="{FF2B5EF4-FFF2-40B4-BE49-F238E27FC236}">
                <a16:creationId xmlns:a16="http://schemas.microsoft.com/office/drawing/2014/main" id="{62486CE7-EA9F-4D00-8593-C8290D5305E3}"/>
              </a:ext>
            </a:extLst>
          </p:cNvPr>
          <p:cNvSpPr txBox="1"/>
          <p:nvPr/>
        </p:nvSpPr>
        <p:spPr>
          <a:xfrm>
            <a:off x="3831884" y="1172942"/>
            <a:ext cx="77987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Sankt-Peterburg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0D382666-CEEA-46FB-B22B-36D11504A030}"/>
              </a:ext>
            </a:extLst>
          </p:cNvPr>
          <p:cNvSpPr txBox="1"/>
          <p:nvPr/>
        </p:nvSpPr>
        <p:spPr>
          <a:xfrm>
            <a:off x="3151139" y="1504267"/>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Riga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1" name="TextBox 150">
            <a:extLst>
              <a:ext uri="{FF2B5EF4-FFF2-40B4-BE49-F238E27FC236}">
                <a16:creationId xmlns:a16="http://schemas.microsoft.com/office/drawing/2014/main" id="{E68CBF7D-970F-4FB3-8F07-9AD7933505FF}"/>
              </a:ext>
            </a:extLst>
          </p:cNvPr>
          <p:cNvSpPr txBox="1"/>
          <p:nvPr/>
        </p:nvSpPr>
        <p:spPr>
          <a:xfrm>
            <a:off x="2802346" y="167190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Klaipeda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2" name="TextBox 151">
            <a:extLst>
              <a:ext uri="{FF2B5EF4-FFF2-40B4-BE49-F238E27FC236}">
                <a16:creationId xmlns:a16="http://schemas.microsoft.com/office/drawing/2014/main" id="{23C5F146-8D41-4F05-A977-7C6B4D4617F4}"/>
              </a:ext>
            </a:extLst>
          </p:cNvPr>
          <p:cNvSpPr txBox="1"/>
          <p:nvPr/>
        </p:nvSpPr>
        <p:spPr>
          <a:xfrm>
            <a:off x="3049974" y="202546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Brest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3" name="TextBox 152">
            <a:extLst>
              <a:ext uri="{FF2B5EF4-FFF2-40B4-BE49-F238E27FC236}">
                <a16:creationId xmlns:a16="http://schemas.microsoft.com/office/drawing/2014/main" id="{897CBE91-11BE-435C-876B-E08BF1B21F11}"/>
              </a:ext>
            </a:extLst>
          </p:cNvPr>
          <p:cNvSpPr txBox="1"/>
          <p:nvPr/>
        </p:nvSpPr>
        <p:spPr>
          <a:xfrm>
            <a:off x="3795948" y="217132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Kyiv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4" name="TextBox 153">
            <a:extLst>
              <a:ext uri="{FF2B5EF4-FFF2-40B4-BE49-F238E27FC236}">
                <a16:creationId xmlns:a16="http://schemas.microsoft.com/office/drawing/2014/main" id="{22E3194A-5773-4503-B402-D69CCE598C68}"/>
              </a:ext>
            </a:extLst>
          </p:cNvPr>
          <p:cNvSpPr txBox="1"/>
          <p:nvPr/>
        </p:nvSpPr>
        <p:spPr>
          <a:xfrm>
            <a:off x="3312248" y="2249042"/>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Lviv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5" name="TextBox 154">
            <a:extLst>
              <a:ext uri="{FF2B5EF4-FFF2-40B4-BE49-F238E27FC236}">
                <a16:creationId xmlns:a16="http://schemas.microsoft.com/office/drawing/2014/main" id="{A0863B45-5611-4AFA-A749-24F09657E276}"/>
              </a:ext>
            </a:extLst>
          </p:cNvPr>
          <p:cNvSpPr txBox="1"/>
          <p:nvPr/>
        </p:nvSpPr>
        <p:spPr>
          <a:xfrm>
            <a:off x="3186238" y="240565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Chop</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6" name="Овал 155">
            <a:extLst>
              <a:ext uri="{FF2B5EF4-FFF2-40B4-BE49-F238E27FC236}">
                <a16:creationId xmlns:a16="http://schemas.microsoft.com/office/drawing/2014/main" id="{0BFE9148-2F5D-40AA-8CFD-6C67E631AF30}"/>
              </a:ext>
            </a:extLst>
          </p:cNvPr>
          <p:cNvSpPr/>
          <p:nvPr/>
        </p:nvSpPr>
        <p:spPr>
          <a:xfrm>
            <a:off x="4418690" y="33310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7" name="TextBox 156">
            <a:extLst>
              <a:ext uri="{FF2B5EF4-FFF2-40B4-BE49-F238E27FC236}">
                <a16:creationId xmlns:a16="http://schemas.microsoft.com/office/drawing/2014/main" id="{7A77BFA8-9715-4754-AE50-01419ABD2A1C}"/>
              </a:ext>
            </a:extLst>
          </p:cNvPr>
          <p:cNvSpPr txBox="1"/>
          <p:nvPr/>
        </p:nvSpPr>
        <p:spPr>
          <a:xfrm>
            <a:off x="3925548" y="3384137"/>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Mersin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8" name="TextBox 157">
            <a:extLst>
              <a:ext uri="{FF2B5EF4-FFF2-40B4-BE49-F238E27FC236}">
                <a16:creationId xmlns:a16="http://schemas.microsoft.com/office/drawing/2014/main" id="{ECD9E83B-BD3E-413A-92CC-D630F357ABA8}"/>
              </a:ext>
            </a:extLst>
          </p:cNvPr>
          <p:cNvSpPr txBox="1"/>
          <p:nvPr/>
        </p:nvSpPr>
        <p:spPr>
          <a:xfrm>
            <a:off x="5798826" y="345204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Saraxa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9" name="TextBox 158">
            <a:extLst>
              <a:ext uri="{FF2B5EF4-FFF2-40B4-BE49-F238E27FC236}">
                <a16:creationId xmlns:a16="http://schemas.microsoft.com/office/drawing/2014/main" id="{76634067-E31A-42E5-9522-F83C37ABC701}"/>
              </a:ext>
            </a:extLst>
          </p:cNvPr>
          <p:cNvSpPr txBox="1"/>
          <p:nvPr/>
        </p:nvSpPr>
        <p:spPr>
          <a:xfrm>
            <a:off x="6100121" y="3588711"/>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Xirat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0" name="TextBox 159">
            <a:extLst>
              <a:ext uri="{FF2B5EF4-FFF2-40B4-BE49-F238E27FC236}">
                <a16:creationId xmlns:a16="http://schemas.microsoft.com/office/drawing/2014/main" id="{7367A5C8-3D81-4805-BC5D-01C8DE4AE02C}"/>
              </a:ext>
            </a:extLst>
          </p:cNvPr>
          <p:cNvSpPr txBox="1"/>
          <p:nvPr/>
        </p:nvSpPr>
        <p:spPr>
          <a:xfrm>
            <a:off x="6963057" y="3761848"/>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Peshavar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0" name="TextBox 119">
            <a:extLst>
              <a:ext uri="{FF2B5EF4-FFF2-40B4-BE49-F238E27FC236}">
                <a16:creationId xmlns:a16="http://schemas.microsoft.com/office/drawing/2014/main" id="{6A2681F7-DE20-425D-A120-26B60311591B}"/>
              </a:ext>
            </a:extLst>
          </p:cNvPr>
          <p:cNvSpPr txBox="1"/>
          <p:nvPr/>
        </p:nvSpPr>
        <p:spPr>
          <a:xfrm>
            <a:off x="6213322" y="2532119"/>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Saksaulskaya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1C4D90BF-C591-461A-ABD2-6DBCD9CA1349}"/>
              </a:ext>
            </a:extLst>
          </p:cNvPr>
          <p:cNvSpPr txBox="1"/>
          <p:nvPr/>
        </p:nvSpPr>
        <p:spPr>
          <a:xfrm>
            <a:off x="6065710" y="2350604"/>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Kandiagash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6" name="TextBox 125">
            <a:extLst>
              <a:ext uri="{FF2B5EF4-FFF2-40B4-BE49-F238E27FC236}">
                <a16:creationId xmlns:a16="http://schemas.microsoft.com/office/drawing/2014/main" id="{189233E5-8508-4ADD-9689-486AF84D17EC}"/>
              </a:ext>
            </a:extLst>
          </p:cNvPr>
          <p:cNvSpPr txBox="1"/>
          <p:nvPr/>
        </p:nvSpPr>
        <p:spPr>
          <a:xfrm>
            <a:off x="5614072" y="25992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Beyney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8" name="TextBox 127">
            <a:extLst>
              <a:ext uri="{FF2B5EF4-FFF2-40B4-BE49-F238E27FC236}">
                <a16:creationId xmlns:a16="http://schemas.microsoft.com/office/drawing/2014/main" id="{8F601063-0A80-4574-96D5-1C0A57A91411}"/>
              </a:ext>
            </a:extLst>
          </p:cNvPr>
          <p:cNvSpPr txBox="1"/>
          <p:nvPr/>
        </p:nvSpPr>
        <p:spPr>
          <a:xfrm>
            <a:off x="4641963" y="2596522"/>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Astraxan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6140F78A-7381-42B7-8B9D-59A802B65D44}"/>
              </a:ext>
            </a:extLst>
          </p:cNvPr>
          <p:cNvSpPr txBox="1"/>
          <p:nvPr/>
        </p:nvSpPr>
        <p:spPr>
          <a:xfrm>
            <a:off x="4491473" y="2378087"/>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Volgograd</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7" name="TextBox 136">
            <a:extLst>
              <a:ext uri="{FF2B5EF4-FFF2-40B4-BE49-F238E27FC236}">
                <a16:creationId xmlns:a16="http://schemas.microsoft.com/office/drawing/2014/main" id="{2B7B3B71-3FD8-46DE-B660-23FA520C35E0}"/>
              </a:ext>
            </a:extLst>
          </p:cNvPr>
          <p:cNvSpPr txBox="1"/>
          <p:nvPr/>
        </p:nvSpPr>
        <p:spPr>
          <a:xfrm>
            <a:off x="4646986" y="206961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Povorina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2" name="Полилиния: фигура 1">
            <a:extLst>
              <a:ext uri="{FF2B5EF4-FFF2-40B4-BE49-F238E27FC236}">
                <a16:creationId xmlns:a16="http://schemas.microsoft.com/office/drawing/2014/main" id="{655629C5-5DBE-4F1C-B53E-69C0617B48D9}"/>
              </a:ext>
            </a:extLst>
          </p:cNvPr>
          <p:cNvSpPr/>
          <p:nvPr/>
        </p:nvSpPr>
        <p:spPr>
          <a:xfrm>
            <a:off x="8227225" y="2875700"/>
            <a:ext cx="1762861" cy="800101"/>
          </a:xfrm>
          <a:custGeom>
            <a:avLst/>
            <a:gdLst>
              <a:gd name="connsiteX0" fmla="*/ 0 w 1781175"/>
              <a:gd name="connsiteY0" fmla="*/ 0 h 829829"/>
              <a:gd name="connsiteX1" fmla="*/ 142875 w 1781175"/>
              <a:gd name="connsiteY1" fmla="*/ 204787 h 829829"/>
              <a:gd name="connsiteX2" fmla="*/ 523875 w 1781175"/>
              <a:gd name="connsiteY2" fmla="*/ 266700 h 829829"/>
              <a:gd name="connsiteX3" fmla="*/ 723900 w 1781175"/>
              <a:gd name="connsiteY3" fmla="*/ 328612 h 829829"/>
              <a:gd name="connsiteX4" fmla="*/ 1028700 w 1781175"/>
              <a:gd name="connsiteY4" fmla="*/ 657225 h 829829"/>
              <a:gd name="connsiteX5" fmla="*/ 1333500 w 1781175"/>
              <a:gd name="connsiteY5" fmla="*/ 723900 h 829829"/>
              <a:gd name="connsiteX6" fmla="*/ 1509712 w 1781175"/>
              <a:gd name="connsiteY6" fmla="*/ 823912 h 829829"/>
              <a:gd name="connsiteX7" fmla="*/ 1781175 w 1781175"/>
              <a:gd name="connsiteY7" fmla="*/ 809625 h 82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1175" h="829829">
                <a:moveTo>
                  <a:pt x="0" y="0"/>
                </a:moveTo>
                <a:cubicBezTo>
                  <a:pt x="27781" y="80168"/>
                  <a:pt x="55563" y="160337"/>
                  <a:pt x="142875" y="204787"/>
                </a:cubicBezTo>
                <a:cubicBezTo>
                  <a:pt x="230187" y="249237"/>
                  <a:pt x="427038" y="246063"/>
                  <a:pt x="523875" y="266700"/>
                </a:cubicBezTo>
                <a:cubicBezTo>
                  <a:pt x="620712" y="287337"/>
                  <a:pt x="639763" y="263525"/>
                  <a:pt x="723900" y="328612"/>
                </a:cubicBezTo>
                <a:cubicBezTo>
                  <a:pt x="808038" y="393700"/>
                  <a:pt x="927100" y="591344"/>
                  <a:pt x="1028700" y="657225"/>
                </a:cubicBezTo>
                <a:cubicBezTo>
                  <a:pt x="1130300" y="723106"/>
                  <a:pt x="1253332" y="696119"/>
                  <a:pt x="1333500" y="723900"/>
                </a:cubicBezTo>
                <a:cubicBezTo>
                  <a:pt x="1413668" y="751681"/>
                  <a:pt x="1435100" y="809625"/>
                  <a:pt x="1509712" y="823912"/>
                </a:cubicBezTo>
                <a:cubicBezTo>
                  <a:pt x="1584324" y="838199"/>
                  <a:pt x="1682749" y="823912"/>
                  <a:pt x="1781175" y="8096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Полилиния: фигура 2">
            <a:extLst>
              <a:ext uri="{FF2B5EF4-FFF2-40B4-BE49-F238E27FC236}">
                <a16:creationId xmlns:a16="http://schemas.microsoft.com/office/drawing/2014/main" id="{AE228309-032F-4AB6-8372-71F2B32EC001}"/>
              </a:ext>
            </a:extLst>
          </p:cNvPr>
          <p:cNvSpPr/>
          <p:nvPr/>
        </p:nvSpPr>
        <p:spPr>
          <a:xfrm>
            <a:off x="7633320" y="2577226"/>
            <a:ext cx="249817" cy="188268"/>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Полилиния: фигура 5">
            <a:extLst>
              <a:ext uri="{FF2B5EF4-FFF2-40B4-BE49-F238E27FC236}">
                <a16:creationId xmlns:a16="http://schemas.microsoft.com/office/drawing/2014/main" id="{B50E1BEA-9EC0-4FE0-A933-8899D22183EF}"/>
              </a:ext>
            </a:extLst>
          </p:cNvPr>
          <p:cNvSpPr/>
          <p:nvPr/>
        </p:nvSpPr>
        <p:spPr>
          <a:xfrm>
            <a:off x="7475258" y="2568043"/>
            <a:ext cx="153348" cy="376535"/>
          </a:xfrm>
          <a:custGeom>
            <a:avLst/>
            <a:gdLst>
              <a:gd name="connsiteX0" fmla="*/ 154941 w 154941"/>
              <a:gd name="connsiteY0" fmla="*/ 0 h 390525"/>
              <a:gd name="connsiteX1" fmla="*/ 16829 w 154941"/>
              <a:gd name="connsiteY1" fmla="*/ 157163 h 390525"/>
              <a:gd name="connsiteX2" fmla="*/ 7304 w 154941"/>
              <a:gd name="connsiteY2" fmla="*/ 390525 h 390525"/>
            </a:gdLst>
            <a:ahLst/>
            <a:cxnLst>
              <a:cxn ang="0">
                <a:pos x="connsiteX0" y="connsiteY0"/>
              </a:cxn>
              <a:cxn ang="0">
                <a:pos x="connsiteX1" y="connsiteY1"/>
              </a:cxn>
              <a:cxn ang="0">
                <a:pos x="connsiteX2" y="connsiteY2"/>
              </a:cxn>
            </a:cxnLst>
            <a:rect l="l" t="t" r="r" b="b"/>
            <a:pathLst>
              <a:path w="154941" h="390525">
                <a:moveTo>
                  <a:pt x="154941" y="0"/>
                </a:moveTo>
                <a:cubicBezTo>
                  <a:pt x="98188" y="46038"/>
                  <a:pt x="41435" y="92076"/>
                  <a:pt x="16829" y="157163"/>
                </a:cubicBezTo>
                <a:cubicBezTo>
                  <a:pt x="-7777" y="222250"/>
                  <a:pt x="-237" y="306387"/>
                  <a:pt x="7304" y="3905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Полилиния: фигура 6">
            <a:extLst>
              <a:ext uri="{FF2B5EF4-FFF2-40B4-BE49-F238E27FC236}">
                <a16:creationId xmlns:a16="http://schemas.microsoft.com/office/drawing/2014/main" id="{F3087B06-A55D-42C0-86D1-9EFCABFD8976}"/>
              </a:ext>
            </a:extLst>
          </p:cNvPr>
          <p:cNvSpPr/>
          <p:nvPr/>
        </p:nvSpPr>
        <p:spPr>
          <a:xfrm rot="21318591">
            <a:off x="7594042" y="1799677"/>
            <a:ext cx="2185915" cy="835744"/>
          </a:xfrm>
          <a:custGeom>
            <a:avLst/>
            <a:gdLst>
              <a:gd name="connsiteX0" fmla="*/ 0 w 2208624"/>
              <a:gd name="connsiteY0" fmla="*/ 941578 h 1065435"/>
              <a:gd name="connsiteX1" fmla="*/ 300037 w 2208624"/>
              <a:gd name="connsiteY1" fmla="*/ 308166 h 1065435"/>
              <a:gd name="connsiteX2" fmla="*/ 790575 w 2208624"/>
              <a:gd name="connsiteY2" fmla="*/ 22416 h 1065435"/>
              <a:gd name="connsiteX3" fmla="*/ 1462087 w 2208624"/>
              <a:gd name="connsiteY3" fmla="*/ 60516 h 1065435"/>
              <a:gd name="connsiteX4" fmla="*/ 1838325 w 2208624"/>
              <a:gd name="connsiteY4" fmla="*/ 393891 h 1065435"/>
              <a:gd name="connsiteX5" fmla="*/ 1847850 w 2208624"/>
              <a:gd name="connsiteY5" fmla="*/ 551053 h 1065435"/>
              <a:gd name="connsiteX6" fmla="*/ 1847850 w 2208624"/>
              <a:gd name="connsiteY6" fmla="*/ 579628 h 1065435"/>
              <a:gd name="connsiteX7" fmla="*/ 1895475 w 2208624"/>
              <a:gd name="connsiteY7" fmla="*/ 603441 h 1065435"/>
              <a:gd name="connsiteX8" fmla="*/ 2147887 w 2208624"/>
              <a:gd name="connsiteY8" fmla="*/ 551053 h 1065435"/>
              <a:gd name="connsiteX9" fmla="*/ 2166937 w 2208624"/>
              <a:gd name="connsiteY9" fmla="*/ 584391 h 1065435"/>
              <a:gd name="connsiteX10" fmla="*/ 2133600 w 2208624"/>
              <a:gd name="connsiteY10" fmla="*/ 908241 h 1065435"/>
              <a:gd name="connsiteX11" fmla="*/ 2200275 w 2208624"/>
              <a:gd name="connsiteY11" fmla="*/ 984441 h 1065435"/>
              <a:gd name="connsiteX12" fmla="*/ 2205037 w 2208624"/>
              <a:gd name="connsiteY12" fmla="*/ 1065403 h 106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8624" h="1065435">
                <a:moveTo>
                  <a:pt x="0" y="941578"/>
                </a:moveTo>
                <a:cubicBezTo>
                  <a:pt x="84137" y="701469"/>
                  <a:pt x="168275" y="461360"/>
                  <a:pt x="300037" y="308166"/>
                </a:cubicBezTo>
                <a:cubicBezTo>
                  <a:pt x="431800" y="154972"/>
                  <a:pt x="596900" y="63691"/>
                  <a:pt x="790575" y="22416"/>
                </a:cubicBezTo>
                <a:cubicBezTo>
                  <a:pt x="984250" y="-18859"/>
                  <a:pt x="1287462" y="-1397"/>
                  <a:pt x="1462087" y="60516"/>
                </a:cubicBezTo>
                <a:cubicBezTo>
                  <a:pt x="1636712" y="122429"/>
                  <a:pt x="1774031" y="312135"/>
                  <a:pt x="1838325" y="393891"/>
                </a:cubicBezTo>
                <a:cubicBezTo>
                  <a:pt x="1902619" y="475647"/>
                  <a:pt x="1846263" y="520097"/>
                  <a:pt x="1847850" y="551053"/>
                </a:cubicBezTo>
                <a:cubicBezTo>
                  <a:pt x="1849437" y="582009"/>
                  <a:pt x="1839913" y="570897"/>
                  <a:pt x="1847850" y="579628"/>
                </a:cubicBezTo>
                <a:cubicBezTo>
                  <a:pt x="1855787" y="588359"/>
                  <a:pt x="1845469" y="608203"/>
                  <a:pt x="1895475" y="603441"/>
                </a:cubicBezTo>
                <a:cubicBezTo>
                  <a:pt x="1945481" y="598678"/>
                  <a:pt x="2102643" y="554228"/>
                  <a:pt x="2147887" y="551053"/>
                </a:cubicBezTo>
                <a:cubicBezTo>
                  <a:pt x="2193131" y="547878"/>
                  <a:pt x="2169318" y="524860"/>
                  <a:pt x="2166937" y="584391"/>
                </a:cubicBezTo>
                <a:cubicBezTo>
                  <a:pt x="2164556" y="643922"/>
                  <a:pt x="2128044" y="841566"/>
                  <a:pt x="2133600" y="908241"/>
                </a:cubicBezTo>
                <a:cubicBezTo>
                  <a:pt x="2139156" y="974916"/>
                  <a:pt x="2188369" y="958247"/>
                  <a:pt x="2200275" y="984441"/>
                </a:cubicBezTo>
                <a:cubicBezTo>
                  <a:pt x="2212181" y="1010635"/>
                  <a:pt x="2209006" y="1066991"/>
                  <a:pt x="2205037" y="106540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Овал 146">
            <a:extLst>
              <a:ext uri="{FF2B5EF4-FFF2-40B4-BE49-F238E27FC236}">
                <a16:creationId xmlns:a16="http://schemas.microsoft.com/office/drawing/2014/main" id="{D66F8CED-25DE-4787-811F-033883D0989F}"/>
              </a:ext>
            </a:extLst>
          </p:cNvPr>
          <p:cNvSpPr/>
          <p:nvPr/>
        </p:nvSpPr>
        <p:spPr>
          <a:xfrm>
            <a:off x="7576495" y="25468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1" name="Овал 160">
            <a:extLst>
              <a:ext uri="{FF2B5EF4-FFF2-40B4-BE49-F238E27FC236}">
                <a16:creationId xmlns:a16="http://schemas.microsoft.com/office/drawing/2014/main" id="{7AC6BC55-03A6-4580-AE94-4677016EA3F7}"/>
              </a:ext>
            </a:extLst>
          </p:cNvPr>
          <p:cNvSpPr/>
          <p:nvPr/>
        </p:nvSpPr>
        <p:spPr>
          <a:xfrm>
            <a:off x="9759522" y="25260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Овал 42">
            <a:extLst>
              <a:ext uri="{FF2B5EF4-FFF2-40B4-BE49-F238E27FC236}">
                <a16:creationId xmlns:a16="http://schemas.microsoft.com/office/drawing/2014/main" id="{903990CD-B158-486F-B62B-78B230941267}"/>
              </a:ext>
            </a:extLst>
          </p:cNvPr>
          <p:cNvSpPr/>
          <p:nvPr/>
        </p:nvSpPr>
        <p:spPr>
          <a:xfrm>
            <a:off x="7822208" y="271815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TextBox 161">
            <a:extLst>
              <a:ext uri="{FF2B5EF4-FFF2-40B4-BE49-F238E27FC236}">
                <a16:creationId xmlns:a16="http://schemas.microsoft.com/office/drawing/2014/main" id="{EA70A2B1-869E-4F71-973C-FB4B2336E658}"/>
              </a:ext>
            </a:extLst>
          </p:cNvPr>
          <p:cNvSpPr txBox="1"/>
          <p:nvPr/>
        </p:nvSpPr>
        <p:spPr>
          <a:xfrm>
            <a:off x="7138893" y="2477205"/>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Aktogay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3" name="TextBox 162">
            <a:extLst>
              <a:ext uri="{FF2B5EF4-FFF2-40B4-BE49-F238E27FC236}">
                <a16:creationId xmlns:a16="http://schemas.microsoft.com/office/drawing/2014/main" id="{BF6EF63A-7BD5-4013-AEB8-CAC6FEACD366}"/>
              </a:ext>
            </a:extLst>
          </p:cNvPr>
          <p:cNvSpPr txBox="1"/>
          <p:nvPr/>
        </p:nvSpPr>
        <p:spPr>
          <a:xfrm>
            <a:off x="9734942" y="24945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Ulan-Bator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6" name="Овал 165">
            <a:extLst>
              <a:ext uri="{FF2B5EF4-FFF2-40B4-BE49-F238E27FC236}">
                <a16:creationId xmlns:a16="http://schemas.microsoft.com/office/drawing/2014/main" id="{DF274A3B-D027-46EC-8120-D35A7B647DF4}"/>
              </a:ext>
            </a:extLst>
          </p:cNvPr>
          <p:cNvSpPr/>
          <p:nvPr/>
        </p:nvSpPr>
        <p:spPr>
          <a:xfrm>
            <a:off x="9935186" y="36052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7" name="TextBox 166">
            <a:extLst>
              <a:ext uri="{FF2B5EF4-FFF2-40B4-BE49-F238E27FC236}">
                <a16:creationId xmlns:a16="http://schemas.microsoft.com/office/drawing/2014/main" id="{EC2A04DA-6AAC-44C8-BD9C-5349E828FE0A}"/>
              </a:ext>
            </a:extLst>
          </p:cNvPr>
          <p:cNvSpPr txBox="1"/>
          <p:nvPr/>
        </p:nvSpPr>
        <p:spPr>
          <a:xfrm>
            <a:off x="3136410" y="1213596"/>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Tallin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8" name="TextBox 167">
            <a:extLst>
              <a:ext uri="{FF2B5EF4-FFF2-40B4-BE49-F238E27FC236}">
                <a16:creationId xmlns:a16="http://schemas.microsoft.com/office/drawing/2014/main" id="{8B69A01B-BD3E-4153-A632-C299F2D55CCA}"/>
              </a:ext>
            </a:extLst>
          </p:cNvPr>
          <p:cNvSpPr txBox="1"/>
          <p:nvPr/>
        </p:nvSpPr>
        <p:spPr>
          <a:xfrm>
            <a:off x="2384790" y="197725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Berlin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9" name="TextBox 168">
            <a:extLst>
              <a:ext uri="{FF2B5EF4-FFF2-40B4-BE49-F238E27FC236}">
                <a16:creationId xmlns:a16="http://schemas.microsoft.com/office/drawing/2014/main" id="{2F1B91CA-C065-4E09-9A5F-D985C1BB8C96}"/>
              </a:ext>
            </a:extLst>
          </p:cNvPr>
          <p:cNvSpPr txBox="1"/>
          <p:nvPr/>
        </p:nvSpPr>
        <p:spPr>
          <a:xfrm>
            <a:off x="1905747" y="182210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Hamburg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0" name="TextBox 169">
            <a:extLst>
              <a:ext uri="{FF2B5EF4-FFF2-40B4-BE49-F238E27FC236}">
                <a16:creationId xmlns:a16="http://schemas.microsoft.com/office/drawing/2014/main" id="{69D603F8-3891-4618-9367-6D996C2BA052}"/>
              </a:ext>
            </a:extLst>
          </p:cNvPr>
          <p:cNvSpPr txBox="1"/>
          <p:nvPr/>
        </p:nvSpPr>
        <p:spPr>
          <a:xfrm>
            <a:off x="1981355" y="222684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Essen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1" name="TextBox 170">
            <a:extLst>
              <a:ext uri="{FF2B5EF4-FFF2-40B4-BE49-F238E27FC236}">
                <a16:creationId xmlns:a16="http://schemas.microsoft.com/office/drawing/2014/main" id="{9A9A9F09-64FE-4AF7-9D05-2A3E4D089351}"/>
              </a:ext>
            </a:extLst>
          </p:cNvPr>
          <p:cNvSpPr txBox="1"/>
          <p:nvPr/>
        </p:nvSpPr>
        <p:spPr>
          <a:xfrm>
            <a:off x="1686866" y="237432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Paris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2" name="TextBox 171">
            <a:extLst>
              <a:ext uri="{FF2B5EF4-FFF2-40B4-BE49-F238E27FC236}">
                <a16:creationId xmlns:a16="http://schemas.microsoft.com/office/drawing/2014/main" id="{9FD2C38C-B6CE-46F7-B9AA-560C5B991177}"/>
              </a:ext>
            </a:extLst>
          </p:cNvPr>
          <p:cNvSpPr txBox="1"/>
          <p:nvPr/>
        </p:nvSpPr>
        <p:spPr>
          <a:xfrm>
            <a:off x="4328211" y="3362188"/>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Malatya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 name="Полилиния: фигура 11">
            <a:extLst>
              <a:ext uri="{FF2B5EF4-FFF2-40B4-BE49-F238E27FC236}">
                <a16:creationId xmlns:a16="http://schemas.microsoft.com/office/drawing/2014/main" id="{BF19496D-B7F4-4C03-8437-EE99A0A9F569}"/>
              </a:ext>
            </a:extLst>
          </p:cNvPr>
          <p:cNvSpPr/>
          <p:nvPr/>
        </p:nvSpPr>
        <p:spPr>
          <a:xfrm>
            <a:off x="5997724" y="3761933"/>
            <a:ext cx="278144" cy="629089"/>
          </a:xfrm>
          <a:custGeom>
            <a:avLst/>
            <a:gdLst>
              <a:gd name="connsiteX0" fmla="*/ 0 w 281034"/>
              <a:gd name="connsiteY0" fmla="*/ 0 h 652463"/>
              <a:gd name="connsiteX1" fmla="*/ 76200 w 281034"/>
              <a:gd name="connsiteY1" fmla="*/ 52388 h 652463"/>
              <a:gd name="connsiteX2" fmla="*/ 119063 w 281034"/>
              <a:gd name="connsiteY2" fmla="*/ 157163 h 652463"/>
              <a:gd name="connsiteX3" fmla="*/ 138113 w 281034"/>
              <a:gd name="connsiteY3" fmla="*/ 266700 h 652463"/>
              <a:gd name="connsiteX4" fmla="*/ 190500 w 281034"/>
              <a:gd name="connsiteY4" fmla="*/ 300038 h 652463"/>
              <a:gd name="connsiteX5" fmla="*/ 257175 w 281034"/>
              <a:gd name="connsiteY5" fmla="*/ 371475 h 652463"/>
              <a:gd name="connsiteX6" fmla="*/ 280988 w 281034"/>
              <a:gd name="connsiteY6" fmla="*/ 457200 h 652463"/>
              <a:gd name="connsiteX7" fmla="*/ 252413 w 281034"/>
              <a:gd name="connsiteY7" fmla="*/ 542925 h 652463"/>
              <a:gd name="connsiteX8" fmla="*/ 209550 w 281034"/>
              <a:gd name="connsiteY8" fmla="*/ 652463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34" h="652463">
                <a:moveTo>
                  <a:pt x="0" y="0"/>
                </a:moveTo>
                <a:cubicBezTo>
                  <a:pt x="28178" y="13097"/>
                  <a:pt x="56356" y="26194"/>
                  <a:pt x="76200" y="52388"/>
                </a:cubicBezTo>
                <a:cubicBezTo>
                  <a:pt x="96044" y="78582"/>
                  <a:pt x="108744" y="121444"/>
                  <a:pt x="119063" y="157163"/>
                </a:cubicBezTo>
                <a:cubicBezTo>
                  <a:pt x="129382" y="192882"/>
                  <a:pt x="126207" y="242888"/>
                  <a:pt x="138113" y="266700"/>
                </a:cubicBezTo>
                <a:cubicBezTo>
                  <a:pt x="150019" y="290512"/>
                  <a:pt x="170656" y="282576"/>
                  <a:pt x="190500" y="300038"/>
                </a:cubicBezTo>
                <a:cubicBezTo>
                  <a:pt x="210344" y="317500"/>
                  <a:pt x="242094" y="345281"/>
                  <a:pt x="257175" y="371475"/>
                </a:cubicBezTo>
                <a:cubicBezTo>
                  <a:pt x="272256" y="397669"/>
                  <a:pt x="281782" y="428625"/>
                  <a:pt x="280988" y="457200"/>
                </a:cubicBezTo>
                <a:cubicBezTo>
                  <a:pt x="280194" y="485775"/>
                  <a:pt x="264319" y="510381"/>
                  <a:pt x="252413" y="542925"/>
                </a:cubicBezTo>
                <a:cubicBezTo>
                  <a:pt x="240507" y="575469"/>
                  <a:pt x="221456" y="652463"/>
                  <a:pt x="209550" y="652463"/>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Овал 23">
            <a:extLst>
              <a:ext uri="{FF2B5EF4-FFF2-40B4-BE49-F238E27FC236}">
                <a16:creationId xmlns:a16="http://schemas.microsoft.com/office/drawing/2014/main" id="{BCA9C96A-44DC-4A25-A020-59A640ABD717}"/>
              </a:ext>
            </a:extLst>
          </p:cNvPr>
          <p:cNvSpPr/>
          <p:nvPr/>
        </p:nvSpPr>
        <p:spPr>
          <a:xfrm>
            <a:off x="5936584" y="3704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Овал 54">
            <a:extLst>
              <a:ext uri="{FF2B5EF4-FFF2-40B4-BE49-F238E27FC236}">
                <a16:creationId xmlns:a16="http://schemas.microsoft.com/office/drawing/2014/main" id="{506F3094-CE23-4DC8-923D-CC9EEC3D1EF8}"/>
              </a:ext>
            </a:extLst>
          </p:cNvPr>
          <p:cNvSpPr/>
          <p:nvPr/>
        </p:nvSpPr>
        <p:spPr>
          <a:xfrm>
            <a:off x="6155840" y="432096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Полилиния: фигура 20">
            <a:extLst>
              <a:ext uri="{FF2B5EF4-FFF2-40B4-BE49-F238E27FC236}">
                <a16:creationId xmlns:a16="http://schemas.microsoft.com/office/drawing/2014/main" id="{640A52A3-4409-46F1-BF0E-C151579F64FD}"/>
              </a:ext>
            </a:extLst>
          </p:cNvPr>
          <p:cNvSpPr/>
          <p:nvPr/>
        </p:nvSpPr>
        <p:spPr>
          <a:xfrm>
            <a:off x="6890152" y="3146620"/>
            <a:ext cx="581336" cy="220411"/>
          </a:xfrm>
          <a:custGeom>
            <a:avLst/>
            <a:gdLst>
              <a:gd name="connsiteX0" fmla="*/ 0 w 587375"/>
              <a:gd name="connsiteY0" fmla="*/ 0 h 228600"/>
              <a:gd name="connsiteX1" fmla="*/ 288925 w 587375"/>
              <a:gd name="connsiteY1" fmla="*/ 50800 h 228600"/>
              <a:gd name="connsiteX2" fmla="*/ 508000 w 587375"/>
              <a:gd name="connsiteY2" fmla="*/ 95250 h 228600"/>
              <a:gd name="connsiteX3" fmla="*/ 587375 w 587375"/>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587375" h="228600">
                <a:moveTo>
                  <a:pt x="0" y="0"/>
                </a:moveTo>
                <a:lnTo>
                  <a:pt x="288925" y="50800"/>
                </a:lnTo>
                <a:cubicBezTo>
                  <a:pt x="373592" y="66675"/>
                  <a:pt x="458258" y="65617"/>
                  <a:pt x="508000" y="95250"/>
                </a:cubicBezTo>
                <a:cubicBezTo>
                  <a:pt x="557742" y="124883"/>
                  <a:pt x="572558" y="176741"/>
                  <a:pt x="587375" y="22860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Полилиния: фигура 21">
            <a:extLst>
              <a:ext uri="{FF2B5EF4-FFF2-40B4-BE49-F238E27FC236}">
                <a16:creationId xmlns:a16="http://schemas.microsoft.com/office/drawing/2014/main" id="{C8A05351-23F9-4180-9E66-691805874A58}"/>
              </a:ext>
            </a:extLst>
          </p:cNvPr>
          <p:cNvSpPr/>
          <p:nvPr/>
        </p:nvSpPr>
        <p:spPr>
          <a:xfrm>
            <a:off x="7156184" y="2898659"/>
            <a:ext cx="1075754" cy="468456"/>
          </a:xfrm>
          <a:custGeom>
            <a:avLst/>
            <a:gdLst>
              <a:gd name="connsiteX0" fmla="*/ 29655 w 1086930"/>
              <a:gd name="connsiteY0" fmla="*/ 311150 h 485862"/>
              <a:gd name="connsiteX1" fmla="*/ 26480 w 1086930"/>
              <a:gd name="connsiteY1" fmla="*/ 422275 h 485862"/>
              <a:gd name="connsiteX2" fmla="*/ 312230 w 1086930"/>
              <a:gd name="connsiteY2" fmla="*/ 485775 h 485862"/>
              <a:gd name="connsiteX3" fmla="*/ 563055 w 1086930"/>
              <a:gd name="connsiteY3" fmla="*/ 409575 h 485862"/>
              <a:gd name="connsiteX4" fmla="*/ 629730 w 1086930"/>
              <a:gd name="connsiteY4" fmla="*/ 349250 h 485862"/>
              <a:gd name="connsiteX5" fmla="*/ 982155 w 1086930"/>
              <a:gd name="connsiteY5" fmla="*/ 263525 h 485862"/>
              <a:gd name="connsiteX6" fmla="*/ 1086930 w 1086930"/>
              <a:gd name="connsiteY6" fmla="*/ 0 h 4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30" h="485862">
                <a:moveTo>
                  <a:pt x="29655" y="311150"/>
                </a:moveTo>
                <a:cubicBezTo>
                  <a:pt x="4519" y="352160"/>
                  <a:pt x="-20616" y="393171"/>
                  <a:pt x="26480" y="422275"/>
                </a:cubicBezTo>
                <a:cubicBezTo>
                  <a:pt x="73576" y="451379"/>
                  <a:pt x="222801" y="487892"/>
                  <a:pt x="312230" y="485775"/>
                </a:cubicBezTo>
                <a:cubicBezTo>
                  <a:pt x="401659" y="483658"/>
                  <a:pt x="510138" y="432329"/>
                  <a:pt x="563055" y="409575"/>
                </a:cubicBezTo>
                <a:cubicBezTo>
                  <a:pt x="615972" y="386821"/>
                  <a:pt x="559880" y="373592"/>
                  <a:pt x="629730" y="349250"/>
                </a:cubicBezTo>
                <a:cubicBezTo>
                  <a:pt x="699580" y="324908"/>
                  <a:pt x="905955" y="321733"/>
                  <a:pt x="982155" y="263525"/>
                </a:cubicBezTo>
                <a:cubicBezTo>
                  <a:pt x="1058355" y="205317"/>
                  <a:pt x="1072642" y="102658"/>
                  <a:pt x="108693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Овал 40">
            <a:extLst>
              <a:ext uri="{FF2B5EF4-FFF2-40B4-BE49-F238E27FC236}">
                <a16:creationId xmlns:a16="http://schemas.microsoft.com/office/drawing/2014/main" id="{5171BAE0-1544-4377-94C6-A10BE77F5B8E}"/>
              </a:ext>
            </a:extLst>
          </p:cNvPr>
          <p:cNvSpPr/>
          <p:nvPr/>
        </p:nvSpPr>
        <p:spPr>
          <a:xfrm>
            <a:off x="7429417" y="288817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Овал 37">
            <a:extLst>
              <a:ext uri="{FF2B5EF4-FFF2-40B4-BE49-F238E27FC236}">
                <a16:creationId xmlns:a16="http://schemas.microsoft.com/office/drawing/2014/main" id="{2CE1CD9F-E6BB-4475-B624-3216697DED44}"/>
              </a:ext>
            </a:extLst>
          </p:cNvPr>
          <p:cNvSpPr/>
          <p:nvPr/>
        </p:nvSpPr>
        <p:spPr>
          <a:xfrm>
            <a:off x="6843017" y="309922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3" name="Овал 172">
            <a:extLst>
              <a:ext uri="{FF2B5EF4-FFF2-40B4-BE49-F238E27FC236}">
                <a16:creationId xmlns:a16="http://schemas.microsoft.com/office/drawing/2014/main" id="{BF23C986-D61C-4445-8D24-C3A827CEEC80}"/>
              </a:ext>
            </a:extLst>
          </p:cNvPr>
          <p:cNvSpPr/>
          <p:nvPr/>
        </p:nvSpPr>
        <p:spPr>
          <a:xfrm>
            <a:off x="7127400" y="31739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 name="Овал 173">
            <a:extLst>
              <a:ext uri="{FF2B5EF4-FFF2-40B4-BE49-F238E27FC236}">
                <a16:creationId xmlns:a16="http://schemas.microsoft.com/office/drawing/2014/main" id="{E554F95C-CE40-43EC-BAB9-C999F54BC9EA}"/>
              </a:ext>
            </a:extLst>
          </p:cNvPr>
          <p:cNvSpPr/>
          <p:nvPr/>
        </p:nvSpPr>
        <p:spPr>
          <a:xfrm>
            <a:off x="7419639" y="331449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5" name="Овал 174">
            <a:extLst>
              <a:ext uri="{FF2B5EF4-FFF2-40B4-BE49-F238E27FC236}">
                <a16:creationId xmlns:a16="http://schemas.microsoft.com/office/drawing/2014/main" id="{3747A841-D561-470B-B468-20E6998B75EA}"/>
              </a:ext>
            </a:extLst>
          </p:cNvPr>
          <p:cNvSpPr/>
          <p:nvPr/>
        </p:nvSpPr>
        <p:spPr>
          <a:xfrm>
            <a:off x="8091668" y="308925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6" name="TextBox 175">
            <a:extLst>
              <a:ext uri="{FF2B5EF4-FFF2-40B4-BE49-F238E27FC236}">
                <a16:creationId xmlns:a16="http://schemas.microsoft.com/office/drawing/2014/main" id="{76D4C113-16CD-405A-A6C5-65D2D172DFF5}"/>
              </a:ext>
            </a:extLst>
          </p:cNvPr>
          <p:cNvSpPr txBox="1"/>
          <p:nvPr/>
        </p:nvSpPr>
        <p:spPr>
          <a:xfrm>
            <a:off x="7946082" y="3125250"/>
            <a:ext cx="82634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Bayangal</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-Mangal</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7" name="TextBox 176">
            <a:extLst>
              <a:ext uri="{FF2B5EF4-FFF2-40B4-BE49-F238E27FC236}">
                <a16:creationId xmlns:a16="http://schemas.microsoft.com/office/drawing/2014/main" id="{3F499DF3-77B8-4663-BDCA-00066A52FB31}"/>
              </a:ext>
            </a:extLst>
          </p:cNvPr>
          <p:cNvSpPr txBox="1"/>
          <p:nvPr/>
        </p:nvSpPr>
        <p:spPr>
          <a:xfrm>
            <a:off x="6799128" y="3181959"/>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Osh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44" name="Овал 43">
            <a:extLst>
              <a:ext uri="{FF2B5EF4-FFF2-40B4-BE49-F238E27FC236}">
                <a16:creationId xmlns:a16="http://schemas.microsoft.com/office/drawing/2014/main" id="{A748890C-CD62-47F0-B465-9D67283E1771}"/>
              </a:ext>
            </a:extLst>
          </p:cNvPr>
          <p:cNvSpPr/>
          <p:nvPr/>
        </p:nvSpPr>
        <p:spPr>
          <a:xfrm>
            <a:off x="8176078" y="28362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Равнобедренный треугольник 24">
            <a:extLst>
              <a:ext uri="{FF2B5EF4-FFF2-40B4-BE49-F238E27FC236}">
                <a16:creationId xmlns:a16="http://schemas.microsoft.com/office/drawing/2014/main" id="{67F3C972-75AC-44FF-9046-E4675F7E8869}"/>
              </a:ext>
            </a:extLst>
          </p:cNvPr>
          <p:cNvSpPr/>
          <p:nvPr/>
        </p:nvSpPr>
        <p:spPr>
          <a:xfrm rot="15251566">
            <a:off x="4163116" y="3498741"/>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Равнобедренный треугольник 177">
            <a:extLst>
              <a:ext uri="{FF2B5EF4-FFF2-40B4-BE49-F238E27FC236}">
                <a16:creationId xmlns:a16="http://schemas.microsoft.com/office/drawing/2014/main" id="{BF8BFE83-0D3E-49A2-BF8B-74267C77C66B}"/>
              </a:ext>
            </a:extLst>
          </p:cNvPr>
          <p:cNvSpPr/>
          <p:nvPr/>
        </p:nvSpPr>
        <p:spPr>
          <a:xfrm rot="18261608">
            <a:off x="2448451" y="2327456"/>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Равнобедренный треугольник 178">
            <a:extLst>
              <a:ext uri="{FF2B5EF4-FFF2-40B4-BE49-F238E27FC236}">
                <a16:creationId xmlns:a16="http://schemas.microsoft.com/office/drawing/2014/main" id="{47D49CD9-140B-4A5A-8C3A-57E7B7A6D899}"/>
              </a:ext>
            </a:extLst>
          </p:cNvPr>
          <p:cNvSpPr/>
          <p:nvPr/>
        </p:nvSpPr>
        <p:spPr>
          <a:xfrm rot="14954501">
            <a:off x="3287430" y="2262399"/>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Равнобедренный треугольник 179">
            <a:extLst>
              <a:ext uri="{FF2B5EF4-FFF2-40B4-BE49-F238E27FC236}">
                <a16:creationId xmlns:a16="http://schemas.microsoft.com/office/drawing/2014/main" id="{EA4301A7-AF6F-45D7-B6EF-0124A6F820EB}"/>
              </a:ext>
            </a:extLst>
          </p:cNvPr>
          <p:cNvSpPr/>
          <p:nvPr/>
        </p:nvSpPr>
        <p:spPr>
          <a:xfrm rot="13685965">
            <a:off x="3144947" y="2582832"/>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 name="TextBox 180">
            <a:extLst>
              <a:ext uri="{FF2B5EF4-FFF2-40B4-BE49-F238E27FC236}">
                <a16:creationId xmlns:a16="http://schemas.microsoft.com/office/drawing/2014/main" id="{03CC28B2-E162-4033-87D5-C1C9B58AA1CB}"/>
              </a:ext>
            </a:extLst>
          </p:cNvPr>
          <p:cNvSpPr txBox="1"/>
          <p:nvPr/>
        </p:nvSpPr>
        <p:spPr>
          <a:xfrm>
            <a:off x="6473823" y="4057141"/>
            <a:ext cx="567183"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Pakistan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205" name="Полилиния: фигура 204">
            <a:extLst>
              <a:ext uri="{FF2B5EF4-FFF2-40B4-BE49-F238E27FC236}">
                <a16:creationId xmlns:a16="http://schemas.microsoft.com/office/drawing/2014/main" id="{C7513EBF-FB4E-4D71-A22F-71B7E02B6252}"/>
              </a:ext>
            </a:extLst>
          </p:cNvPr>
          <p:cNvSpPr/>
          <p:nvPr/>
        </p:nvSpPr>
        <p:spPr>
          <a:xfrm>
            <a:off x="8967180" y="370292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 name="Полилиния: фигура 206">
            <a:extLst>
              <a:ext uri="{FF2B5EF4-FFF2-40B4-BE49-F238E27FC236}">
                <a16:creationId xmlns:a16="http://schemas.microsoft.com/office/drawing/2014/main" id="{65CC4B90-7449-42DC-869F-C3012FDAC6E5}"/>
              </a:ext>
            </a:extLst>
          </p:cNvPr>
          <p:cNvSpPr/>
          <p:nvPr/>
        </p:nvSpPr>
        <p:spPr>
          <a:xfrm flipH="1">
            <a:off x="10015331" y="3702691"/>
            <a:ext cx="216710" cy="794048"/>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Полилиния: фигура 210">
            <a:extLst>
              <a:ext uri="{FF2B5EF4-FFF2-40B4-BE49-F238E27FC236}">
                <a16:creationId xmlns:a16="http://schemas.microsoft.com/office/drawing/2014/main" id="{90CB940A-F1D5-46FA-A24E-F6AB95A8A930}"/>
              </a:ext>
            </a:extLst>
          </p:cNvPr>
          <p:cNvSpPr/>
          <p:nvPr/>
        </p:nvSpPr>
        <p:spPr>
          <a:xfrm>
            <a:off x="10027185" y="3672466"/>
            <a:ext cx="610844" cy="606502"/>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Полилиния: фигура 211">
            <a:extLst>
              <a:ext uri="{FF2B5EF4-FFF2-40B4-BE49-F238E27FC236}">
                <a16:creationId xmlns:a16="http://schemas.microsoft.com/office/drawing/2014/main" id="{7590A161-20D6-4BA1-809A-211B3A2DAAC5}"/>
              </a:ext>
            </a:extLst>
          </p:cNvPr>
          <p:cNvSpPr/>
          <p:nvPr/>
        </p:nvSpPr>
        <p:spPr>
          <a:xfrm>
            <a:off x="10047546" y="3645289"/>
            <a:ext cx="752840" cy="319137"/>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2" name="Рисунок 181">
            <a:extLst>
              <a:ext uri="{FF2B5EF4-FFF2-40B4-BE49-F238E27FC236}">
                <a16:creationId xmlns:a16="http://schemas.microsoft.com/office/drawing/2014/main" id="{87352A13-80A3-4E7E-B1D8-2CDC6663F7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852" y="-116072"/>
            <a:ext cx="2136700" cy="1014878"/>
          </a:xfrm>
          <a:prstGeom prst="rect">
            <a:avLst/>
          </a:prstGeom>
        </p:spPr>
      </p:pic>
    </p:spTree>
    <p:extLst>
      <p:ext uri="{BB962C8B-B14F-4D97-AF65-F5344CB8AC3E}">
        <p14:creationId xmlns:p14="http://schemas.microsoft.com/office/powerpoint/2010/main" val="2750592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85A3ABE7-ACBE-4376-99F7-55A0F6B5ED63}"/>
              </a:ext>
            </a:extLst>
          </p:cNvPr>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3311852" y="187651"/>
            <a:ext cx="10270798"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25F"/>
                </a:solidFill>
                <a:effectLst/>
                <a:uLnTx/>
                <a:uFillTx/>
                <a:latin typeface="Montserrat" pitchFamily="2" charset="-52"/>
                <a:ea typeface="+mn-ea"/>
                <a:cs typeface="+mn-cs"/>
              </a:rPr>
              <a:t>Air connections from Tashkent and other airports of Uzbekistan</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5" name="Picture 6">
            <a:extLst>
              <a:ext uri="{FF2B5EF4-FFF2-40B4-BE49-F238E27FC236}">
                <a16:creationId xmlns:a16="http://schemas.microsoft.com/office/drawing/2014/main" id="{7B620047-34A9-4E33-8BB5-55C6A8722F8A}"/>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526774" y="996086"/>
            <a:ext cx="11285261" cy="5219545"/>
          </a:xfrm>
          <a:prstGeom prst="rect">
            <a:avLst/>
          </a:prstGeom>
          <a:ln w="19050">
            <a:solidFill>
              <a:srgbClr val="81A7CB"/>
            </a:solidFill>
          </a:ln>
        </p:spPr>
      </p:pic>
      <p:sp>
        <p:nvSpPr>
          <p:cNvPr id="16" name="TextBox 15">
            <a:extLst>
              <a:ext uri="{FF2B5EF4-FFF2-40B4-BE49-F238E27FC236}">
                <a16:creationId xmlns:a16="http://schemas.microsoft.com/office/drawing/2014/main" id="{CD9DAA6C-90D4-4986-A493-7B42BDDC3732}"/>
              </a:ext>
            </a:extLst>
          </p:cNvPr>
          <p:cNvSpPr txBox="1"/>
          <p:nvPr/>
        </p:nvSpPr>
        <p:spPr>
          <a:xfrm>
            <a:off x="526774" y="4667595"/>
            <a:ext cx="2702987" cy="1546577"/>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A visa-free policy for tourists from </a:t>
            </a:r>
            <a:b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b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90 countries</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Diverse range of </a:t>
            </a: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59 carriers</a:t>
            </a: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 in Uzbekistan’s airport</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11 airports</a:t>
            </a: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 across the Country, the main airports are Tashkent, Samarkand and Bukhara</a:t>
            </a:r>
          </a:p>
        </p:txBody>
      </p:sp>
      <p:sp>
        <p:nvSpPr>
          <p:cNvPr id="12" name="TextBox 11">
            <a:extLst>
              <a:ext uri="{FF2B5EF4-FFF2-40B4-BE49-F238E27FC236}">
                <a16:creationId xmlns:a16="http://schemas.microsoft.com/office/drawing/2014/main" id="{67951FBD-EE3A-43E4-9AD3-2C4C9847B963}"/>
              </a:ext>
            </a:extLst>
          </p:cNvPr>
          <p:cNvSpPr txBox="1"/>
          <p:nvPr/>
        </p:nvSpPr>
        <p:spPr>
          <a:xfrm>
            <a:off x="475252" y="3526638"/>
            <a:ext cx="70346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93B5D2"/>
                </a:solidFill>
                <a:effectLst/>
                <a:uLnTx/>
                <a:uFillTx/>
                <a:latin typeface="Calibri" panose="020F0502020204030204"/>
                <a:ea typeface="+mn-ea"/>
                <a:cs typeface="+mn-cs"/>
              </a:rPr>
              <a:t>New York</a:t>
            </a:r>
            <a:endParaRPr kumimoji="0" lang="ru-RU" sz="400" b="1" i="0" u="none" strike="noStrike" kern="1200" cap="none" spc="0" normalizeH="0" baseline="0" noProof="0" dirty="0">
              <a:ln>
                <a:noFill/>
              </a:ln>
              <a:solidFill>
                <a:srgbClr val="93B5D2"/>
              </a:solidFill>
              <a:effectLst/>
              <a:uLnTx/>
              <a:uFillTx/>
              <a:latin typeface="Calibri" panose="020F0502020204030204"/>
              <a:ea typeface="+mn-ea"/>
              <a:cs typeface="+mn-cs"/>
            </a:endParaRPr>
          </a:p>
        </p:txBody>
      </p:sp>
      <p:pic>
        <p:nvPicPr>
          <p:cNvPr id="8" name="Рисунок 7">
            <a:extLst>
              <a:ext uri="{FF2B5EF4-FFF2-40B4-BE49-F238E27FC236}">
                <a16:creationId xmlns:a16="http://schemas.microsoft.com/office/drawing/2014/main" id="{249C4CDE-A056-4782-97E6-5ADC5B545E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52" y="-135122"/>
            <a:ext cx="2136700" cy="1014878"/>
          </a:xfrm>
          <a:prstGeom prst="rect">
            <a:avLst/>
          </a:prstGeom>
        </p:spPr>
      </p:pic>
    </p:spTree>
    <p:extLst>
      <p:ext uri="{BB962C8B-B14F-4D97-AF65-F5344CB8AC3E}">
        <p14:creationId xmlns:p14="http://schemas.microsoft.com/office/powerpoint/2010/main" val="42014758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483</Words>
  <Application>Microsoft Office PowerPoint</Application>
  <PresentationFormat>Широкоэкранный</PresentationFormat>
  <Paragraphs>97</Paragraphs>
  <Slides>3</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vt:i4>
      </vt:variant>
    </vt:vector>
  </HeadingPairs>
  <TitlesOfParts>
    <vt:vector size="10" baseType="lpstr">
      <vt:lpstr>Arial</vt:lpstr>
      <vt:lpstr>Calibri</vt:lpstr>
      <vt:lpstr>Calibri Light</vt:lpstr>
      <vt:lpstr>Montserrat</vt:lpstr>
      <vt:lpstr>Trebuchet MS</vt:lpstr>
      <vt:lpstr>Wingdings</vt:lpstr>
      <vt:lpstr>Тема Office</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Djapakov Miyrbek</cp:lastModifiedBy>
  <cp:revision>32</cp:revision>
  <dcterms:created xsi:type="dcterms:W3CDTF">2025-06-26T10:47:44Z</dcterms:created>
  <dcterms:modified xsi:type="dcterms:W3CDTF">2025-07-02T11:02:22Z</dcterms:modified>
</cp:coreProperties>
</file>