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2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3BFED-266E-4BA6-8F69-AA3653BA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A9B190-E60C-4EF4-A3ED-87F1CF4C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F2F2D-1243-42FC-8782-E2C6B039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5606F-9BA8-422C-BA6C-3C1D7E77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0CCCEF-3D60-4210-ABBA-49202D83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D44E0-0ADC-4B7A-8D24-96661766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AEE725-41D2-45F1-9A37-323CA505E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9A3CC-C4DE-4F50-8F56-ACE79BC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DA424-9AC4-4FA8-B88F-5D7D92DB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E74FE-2714-45C7-96E6-42F5FA03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E68469-059E-49EC-AE39-8D5B3A65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B7C5BF-D617-41FB-8345-B46FBD293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B1A82-5729-4CE6-888C-31AF5516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2E8FD-955D-4B37-8B68-49CC3106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44CD7-5F15-4E44-B3D3-377616DC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8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96AA2-0ADE-4065-AD57-47099880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12FF6-7B06-4FAB-9B6A-9FE49B66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2B761-8BAD-4112-AE78-123A0187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4D311-543E-429D-9023-88088180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A8032-C534-4404-AC2A-B5E5CA0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8484F-819D-4328-9E6B-DE8897B1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602A00-B49A-463B-A0A2-0D2652334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C5C9B-7742-47CA-85F0-4F18C78D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79E9B8-945A-47EE-8B79-34B46753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21020D-92B6-4516-B7EF-3145A7B1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78744-C2FB-43E3-AA48-223BE55E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520C3-6116-4942-92AC-8AE880ABC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EA7C92-8F52-47C5-A9C1-142151447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0C94F-F503-4AD1-82FA-2A5B0D47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7291ED-6A5F-4801-AF46-0E0E2B5F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14A35F-67BE-412F-923C-9780A008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FD40-AF99-4281-BBBC-1759E912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0D17A-4377-46F5-918C-445B227FE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7C562B-80A8-4B86-B205-3BD308372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2AD37C-FD22-4774-A875-1052849BF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10981B-6382-4D53-917B-BC362963D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6A1E09-BBB7-4FBD-8621-911F6BAA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77C013-76A5-46F2-8285-365F69B0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A0ED7F-BB36-4B98-A19B-67CC5F85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D47C1-A766-4FF9-8390-D40E041C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6B6C87-9EFD-4C9F-B17A-5A13512D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18005D-D754-4A91-B44A-17E4D9FC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2D31EE-8989-40BB-B28B-4110F02C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04B1EA-525E-4174-874F-CCCDF61F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C370E5-B4E5-42D1-81FE-B94F65AE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CCB484-E7E3-4DF0-A51F-9D498C07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E7C3D-20D0-4031-8896-94FDEB42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D785D-83BF-45B4-9534-4724853A6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36712B-5CA0-49AA-947C-E7B7B6561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90875-B3EF-4F34-9BB1-1BAC8C01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13C1A-75D5-49F8-A74E-60F89431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C6CCA-1565-4044-A723-FC25B5A7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CFCDE-A13B-4BCE-AA0A-DCAEEA89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F50D4B-F85C-4245-B0F6-EF5286B7E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A80CF5-290B-4DDB-B60B-DAA83FC5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EDA393-30AF-42D7-97B1-A46D7467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BFB2E-88B6-4E03-B561-990EBFCA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748934-CF72-44E8-AE58-5B1E6B1D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83284-95E2-4560-94B9-D36C36C5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B8BC4B-9D68-4BCA-A0A1-B3C2486B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66757-832D-4630-BEB5-C9110757E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8748-877C-4E5C-8EB0-5AE4A9F02FDB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BED35D-CBF8-4988-8596-77AD1A79A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4CE0B-B03E-4AD2-943F-01B34253C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6F19-DDC3-4BC2-A646-EE1DF4A48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EDC57-56D5-4B4C-9C08-3EA111657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80828F-D253-4397-9DFA-66DBCC27C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FAF4FE-C080-4965-88C9-6B074F01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94F32-37AF-40A8-9221-0CBCE059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E76207-B09A-46A0-A449-1019308FE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36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494B7-6A94-4EA4-A88B-A19B887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BCE8F4-4B6C-4D18-A7B1-1C8776BDC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51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BE45A-8F8A-40ED-A282-15BA230C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5875EA-84BC-4BD2-B35B-AC486E915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128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29D41-778F-4087-959D-5082B409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2206B8-1EDB-4197-A819-87F3420DD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20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4A507-3BF6-4044-B3A7-6148AFF9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F59FAE-EB56-4EAC-ABFF-A90CC6521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88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37146-0299-4211-AFE9-657C74B3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0C87B7-CC72-45BD-9484-4F9AAD951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59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7ABA4-40C6-42AC-AB5B-18FC7D9C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E17307-8422-4112-B6DF-B54BD285A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298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CC28F-3E34-478E-BC99-F86A0D82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3FD77F-352D-4D1B-8C8C-E1FDBAF49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F9CC5-CD6C-4FD3-BADB-5821DE8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EADD59-3712-4C01-949F-9BE173657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092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999B6-BD0B-41D8-8B06-0F0EFAE3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C3A19E-E69A-4B96-A6CB-BAD755068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18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4E214-EDA8-4A21-B83F-C623004D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EDF269-9819-4BB3-BD44-F1DFBBB42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672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F47F7-2E37-4279-B580-8E5F737F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99EB80-03B1-4627-8860-7EC8D9488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49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Siroj Urinov</dc:creator>
  <cp:lastModifiedBy>Рахматилло Курбонов</cp:lastModifiedBy>
  <cp:revision>4</cp:revision>
  <dcterms:created xsi:type="dcterms:W3CDTF">2025-05-23T20:02:28Z</dcterms:created>
  <dcterms:modified xsi:type="dcterms:W3CDTF">2025-07-28T06:20:01Z</dcterms:modified>
</cp:coreProperties>
</file>