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91050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600587" y="230289"/>
            <a:ext cx="63336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active pharmaceutical ingredients (API)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04727"/>
            <a:ext cx="2450440" cy="70653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400"/>
              </a:spcBef>
              <a:spcAft>
                <a:spcPts val="4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Development of API synthesis and production plant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38052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medical devices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230 tons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glycerin, 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vaseline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and castor oil and sodium chloride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22172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medical devices production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1781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APIs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5012606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2" y="6209401"/>
            <a:ext cx="5003081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723712" y="5372956"/>
            <a:ext cx="707245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</a:t>
            </a:r>
            <a:r>
              <a:rPr lang="en-US" sz="900" b="1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USD)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009379" y="5372956"/>
            <a:ext cx="11448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</a:t>
            </a:r>
            <a:r>
              <a:rPr lang="en-US" sz="900" b="1" i="1" dirty="0">
                <a:solidFill>
                  <a:srgbClr val="00425F"/>
                </a:solidFill>
                <a:latin typeface="Montserrat" pitchFamily="2" charset="-52"/>
              </a:rPr>
              <a:t>(USD)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09461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8563337" y="5391871"/>
            <a:ext cx="14894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900" b="1" i="1" dirty="0">
                <a:solidFill>
                  <a:srgbClr val="00425F"/>
                </a:solidFill>
                <a:latin typeface="Montserrat" pitchFamily="2" charset="-52"/>
              </a:rPr>
              <a:t>(USD)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8578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5058"/>
              </p:ext>
            </p:extLst>
          </p:nvPr>
        </p:nvGraphicFramePr>
        <p:xfrm>
          <a:off x="262566" y="37394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44980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77125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Research and development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7011365" y="2107848"/>
            <a:ext cx="1066578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Extraction of materials</a:t>
            </a:r>
            <a: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natural and synthesized)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77125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and Validation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83105" y="2361763"/>
            <a:ext cx="138003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687619" y="5883066"/>
            <a:ext cx="7745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68,8 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8922188" y="5874236"/>
            <a:ext cx="817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~ 150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200733" y="5898531"/>
            <a:ext cx="7745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68,8 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рмацевтическая наука ">
            <a:extLst>
              <a:ext uri="{FF2B5EF4-FFF2-40B4-BE49-F238E27FC236}">
                <a16:creationId xmlns:a16="http://schemas.microsoft.com/office/drawing/2014/main" id="{19CC7FB1-2C5F-424E-B061-DA81547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71" y="5827994"/>
            <a:ext cx="328232" cy="3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59923" y="205814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API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API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Rising volume of medicines production is the main driver of available API demand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Opportunity to fill an empty niche in CA market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00432" y="791391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/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2903" y="4297873"/>
            <a:ext cx="395774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866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266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Netherlands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API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8109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API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644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54981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80225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20207" y="384676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202364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C6709D8-0AA9-4B42-A5F4-74F0640929DD}"/>
              </a:ext>
            </a:extLst>
          </p:cNvPr>
          <p:cNvSpPr/>
          <p:nvPr/>
        </p:nvSpPr>
        <p:spPr>
          <a:xfrm>
            <a:off x="2832688" y="2463533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48923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DA402B1-4CCF-438A-8F51-37B1A851E2CC}"/>
              </a:ext>
            </a:extLst>
          </p:cNvPr>
          <p:cNvSpPr/>
          <p:nvPr/>
        </p:nvSpPr>
        <p:spPr>
          <a:xfrm>
            <a:off x="2832686" y="3040711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2626" y="2200535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47941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55514" y="248258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299567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66910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41835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69822" y="2205929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72258" y="2482583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299618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69821" y="2738070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307956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83688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50224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D2FA7421-A1BD-44C9-98C3-6C24A1C9AD81}"/>
              </a:ext>
            </a:extLst>
          </p:cNvPr>
          <p:cNvSpPr/>
          <p:nvPr/>
        </p:nvSpPr>
        <p:spPr>
          <a:xfrm>
            <a:off x="2832688" y="358022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2E049BFA-631D-419E-91E5-7DE1E6971CB1}"/>
              </a:ext>
            </a:extLst>
          </p:cNvPr>
          <p:cNvSpPr/>
          <p:nvPr/>
        </p:nvSpPr>
        <p:spPr>
          <a:xfrm>
            <a:off x="2832688" y="3858623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4130703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Германия ">
            <a:extLst>
              <a:ext uri="{FF2B5EF4-FFF2-40B4-BE49-F238E27FC236}">
                <a16:creationId xmlns:a16="http://schemas.microsoft.com/office/drawing/2014/main" id="{E752252A-3D7A-42C2-9C3D-D1FADEEF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482015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 descr="Флаг Японии ">
            <a:extLst>
              <a:ext uri="{FF2B5EF4-FFF2-40B4-BE49-F238E27FC236}">
                <a16:creationId xmlns:a16="http://schemas.microsoft.com/office/drawing/2014/main" id="{64FA3E79-6701-44FC-909A-9524A7D5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2937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/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5100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0,8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Syrdarya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376152" y="2814524"/>
            <a:ext cx="339282" cy="64860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00432" y="2333818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30" name="Picture 6" descr="Нидерланды ">
            <a:extLst>
              <a:ext uri="{FF2B5EF4-FFF2-40B4-BE49-F238E27FC236}">
                <a16:creationId xmlns:a16="http://schemas.microsoft.com/office/drawing/2014/main" id="{B61DA1C4-B201-4947-940D-1F85249D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86012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ельгия ">
            <a:extLst>
              <a:ext uri="{FF2B5EF4-FFF2-40B4-BE49-F238E27FC236}">
                <a16:creationId xmlns:a16="http://schemas.microsoft.com/office/drawing/2014/main" id="{C9A20C6A-B00D-4D87-B390-8F16D6DD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752596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211434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лаг ">
            <a:extLst>
              <a:ext uri="{FF2B5EF4-FFF2-40B4-BE49-F238E27FC236}">
                <a16:creationId xmlns:a16="http://schemas.microsoft.com/office/drawing/2014/main" id="{F988A75A-A1A5-4720-B142-61AD419E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02317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талия ">
            <a:extLst>
              <a:ext uri="{FF2B5EF4-FFF2-40B4-BE49-F238E27FC236}">
                <a16:creationId xmlns:a16="http://schemas.microsoft.com/office/drawing/2014/main" id="{F5F1D14A-D9C6-47EA-94F2-933424C9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589539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651</Words>
  <Application>Microsoft Office PowerPoint</Application>
  <PresentationFormat>Широкоэкранный</PresentationFormat>
  <Paragraphs>168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142</cp:revision>
  <dcterms:created xsi:type="dcterms:W3CDTF">2024-07-25T07:55:13Z</dcterms:created>
  <dcterms:modified xsi:type="dcterms:W3CDTF">2025-04-26T12:20:26Z</dcterms:modified>
</cp:coreProperties>
</file>