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C4BF"/>
    <a:srgbClr val="A6A6A6"/>
    <a:srgbClr val="B6E2E7"/>
    <a:srgbClr val="2F6EA4"/>
    <a:srgbClr val="6F9AC0"/>
    <a:srgbClr val="000000"/>
    <a:srgbClr val="3E77AB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89399" autoAdjust="0"/>
  </p:normalViewPr>
  <p:slideViewPr>
    <p:cSldViewPr snapToGrid="0">
      <p:cViewPr varScale="1">
        <p:scale>
          <a:sx n="101" d="100"/>
          <a:sy n="101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algn="ctr">
            <a:spcAft>
              <a:spcPts val="0"/>
            </a:spcAft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0"/>
      <dgm:spPr>
        <a:xfrm rot="16200000">
          <a:off x="572590" y="-572590"/>
          <a:ext cx="862793" cy="2007974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>
        <a:xfrm>
          <a:off x="2007974" y="0"/>
          <a:ext cx="2007974" cy="862793"/>
        </a:xfrm>
        <a:prstGeom prst="round1Rect">
          <a:avLst/>
        </a:prstGeom>
      </dgm:spPr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LinFactNeighborY="1859"/>
      <dgm:spPr>
        <a:xfrm rot="10800000">
          <a:off x="0" y="862793"/>
          <a:ext cx="2007974" cy="862793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/>
      <dgm:spPr>
        <a:xfrm rot="5400000">
          <a:off x="2580564" y="290203"/>
          <a:ext cx="862793" cy="2007974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 custLinFactNeighborY="0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9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1 200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9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1 200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7898" y="6337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592376" y="758766"/>
            <a:ext cx="7611111" cy="595778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09045" y="257533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uz-Latn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oxygen for medical facilities 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47384" y="1171534"/>
            <a:ext cx="2611841" cy="82721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Production of medical-grade oxygen to meet the demand of hospitals and healthcare institutions</a:t>
            </a:r>
            <a:endParaRPr lang="uz-Cyrl-UZ" sz="1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90213" y="1083520"/>
            <a:ext cx="1207982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15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200" spc="-2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Latn-UZ" sz="1200" spc="-20" dirty="0">
                <a:solidFill>
                  <a:srgbClr val="00425F"/>
                </a:solidFill>
                <a:latin typeface="Montserrat" pitchFamily="2" charset="-52"/>
              </a:rPr>
              <a:t>USD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2" y="5285207"/>
            <a:ext cx="4864943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oxygen 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270674" y="4755858"/>
            <a:ext cx="119792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120</a:t>
            </a:r>
            <a:r>
              <a:rPr lang="en-US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employees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80119" y="4616435"/>
            <a:ext cx="19739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Ability to produce oxygens  in various size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6034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medical-grade oxygen with production capacity of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 tons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annually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3640409" cy="55912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syringes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>
              <a:spcBef>
                <a:spcPts val="890"/>
              </a:spcBef>
            </a:pP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58944" y="5550312"/>
            <a:ext cx="2991973" cy="13686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endParaRPr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64" name="object 37">
            <a:extLst>
              <a:ext uri="{FF2B5EF4-FFF2-40B4-BE49-F238E27FC236}">
                <a16:creationId xmlns:a16="http://schemas.microsoft.com/office/drawing/2014/main" id="{C6F4F434-C9FC-46D0-8808-15F911496D05}"/>
              </a:ext>
            </a:extLst>
          </p:cNvPr>
          <p:cNvGrpSpPr/>
          <p:nvPr/>
        </p:nvGrpSpPr>
        <p:grpSpPr>
          <a:xfrm>
            <a:off x="5213698" y="3549220"/>
            <a:ext cx="3763686" cy="1418939"/>
            <a:chOff x="574175" y="7113598"/>
            <a:chExt cx="3350301" cy="1418939"/>
          </a:xfrm>
        </p:grpSpPr>
        <p:sp>
          <p:nvSpPr>
            <p:cNvPr id="68" name="object 38">
              <a:extLst>
                <a:ext uri="{FF2B5EF4-FFF2-40B4-BE49-F238E27FC236}">
                  <a16:creationId xmlns:a16="http://schemas.microsoft.com/office/drawing/2014/main" id="{ED50FA76-B8DB-4CE7-8790-0555EA7F0860}"/>
                </a:ext>
              </a:extLst>
            </p:cNvPr>
            <p:cNvSpPr/>
            <p:nvPr/>
          </p:nvSpPr>
          <p:spPr>
            <a:xfrm>
              <a:off x="574175" y="7113598"/>
              <a:ext cx="576827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2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1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2" y="540003"/>
                  </a:lnTo>
                  <a:lnTo>
                    <a:pt x="318533" y="535654"/>
                  </a:lnTo>
                  <a:lnTo>
                    <a:pt x="364211" y="523112"/>
                  </a:lnTo>
                  <a:lnTo>
                    <a:pt x="406273" y="503142"/>
                  </a:lnTo>
                  <a:lnTo>
                    <a:pt x="443957" y="476504"/>
                  </a:lnTo>
                  <a:lnTo>
                    <a:pt x="476500" y="443963"/>
                  </a:lnTo>
                  <a:lnTo>
                    <a:pt x="503139" y="406279"/>
                  </a:lnTo>
                  <a:lnTo>
                    <a:pt x="523111" y="364216"/>
                  </a:lnTo>
                  <a:lnTo>
                    <a:pt x="535653" y="318536"/>
                  </a:lnTo>
                  <a:lnTo>
                    <a:pt x="540004" y="270001"/>
                  </a:lnTo>
                  <a:lnTo>
                    <a:pt x="535653" y="221470"/>
                  </a:lnTo>
                  <a:lnTo>
                    <a:pt x="523111" y="175792"/>
                  </a:lnTo>
                  <a:lnTo>
                    <a:pt x="503139" y="133730"/>
                  </a:lnTo>
                  <a:lnTo>
                    <a:pt x="476500" y="96046"/>
                  </a:lnTo>
                  <a:lnTo>
                    <a:pt x="443957" y="63503"/>
                  </a:lnTo>
                  <a:lnTo>
                    <a:pt x="406273" y="36864"/>
                  </a:lnTo>
                  <a:lnTo>
                    <a:pt x="364211" y="16892"/>
                  </a:lnTo>
                  <a:lnTo>
                    <a:pt x="318533" y="4350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9" name="object 39">
              <a:extLst>
                <a:ext uri="{FF2B5EF4-FFF2-40B4-BE49-F238E27FC236}">
                  <a16:creationId xmlns:a16="http://schemas.microsoft.com/office/drawing/2014/main" id="{EFB4C399-90C6-4FE4-8D06-6A6AD73F6A99}"/>
                </a:ext>
              </a:extLst>
            </p:cNvPr>
            <p:cNvSpPr/>
            <p:nvPr/>
          </p:nvSpPr>
          <p:spPr>
            <a:xfrm>
              <a:off x="3573321" y="8297587"/>
              <a:ext cx="351155" cy="234950"/>
            </a:xfrm>
            <a:custGeom>
              <a:avLst/>
              <a:gdLst/>
              <a:ahLst/>
              <a:cxnLst/>
              <a:rect l="l" t="t" r="r" b="b"/>
              <a:pathLst>
                <a:path w="351155" h="234950">
                  <a:moveTo>
                    <a:pt x="186691" y="0"/>
                  </a:moveTo>
                  <a:lnTo>
                    <a:pt x="186691" y="88099"/>
                  </a:lnTo>
                  <a:lnTo>
                    <a:pt x="289003" y="87807"/>
                  </a:lnTo>
                  <a:lnTo>
                    <a:pt x="289003" y="73418"/>
                  </a:lnTo>
                  <a:lnTo>
                    <a:pt x="201322" y="73418"/>
                  </a:lnTo>
                  <a:lnTo>
                    <a:pt x="201322" y="14681"/>
                  </a:lnTo>
                  <a:lnTo>
                    <a:pt x="289003" y="14681"/>
                  </a:lnTo>
                  <a:lnTo>
                    <a:pt x="289003" y="292"/>
                  </a:lnTo>
                  <a:lnTo>
                    <a:pt x="186691" y="0"/>
                  </a:lnTo>
                  <a:close/>
                </a:path>
                <a:path w="351155" h="234950">
                  <a:moveTo>
                    <a:pt x="289003" y="14681"/>
                  </a:moveTo>
                  <a:lnTo>
                    <a:pt x="274652" y="14681"/>
                  </a:lnTo>
                  <a:lnTo>
                    <a:pt x="274652" y="73418"/>
                  </a:lnTo>
                  <a:lnTo>
                    <a:pt x="289003" y="73418"/>
                  </a:lnTo>
                  <a:lnTo>
                    <a:pt x="289003" y="14681"/>
                  </a:lnTo>
                  <a:close/>
                </a:path>
                <a:path w="351155" h="234950">
                  <a:moveTo>
                    <a:pt x="262307" y="58140"/>
                  </a:moveTo>
                  <a:lnTo>
                    <a:pt x="213057" y="58140"/>
                  </a:lnTo>
                  <a:lnTo>
                    <a:pt x="213057" y="63042"/>
                  </a:lnTo>
                  <a:lnTo>
                    <a:pt x="213247" y="64592"/>
                  </a:lnTo>
                  <a:lnTo>
                    <a:pt x="213425" y="64820"/>
                  </a:lnTo>
                  <a:lnTo>
                    <a:pt x="213666" y="65036"/>
                  </a:lnTo>
                  <a:lnTo>
                    <a:pt x="224741" y="65189"/>
                  </a:lnTo>
                  <a:lnTo>
                    <a:pt x="262307" y="65189"/>
                  </a:lnTo>
                  <a:lnTo>
                    <a:pt x="262307" y="58140"/>
                  </a:lnTo>
                  <a:close/>
                </a:path>
                <a:path w="351155" h="234950">
                  <a:moveTo>
                    <a:pt x="236138" y="36779"/>
                  </a:moveTo>
                  <a:lnTo>
                    <a:pt x="220092" y="36779"/>
                  </a:lnTo>
                  <a:lnTo>
                    <a:pt x="220092" y="51092"/>
                  </a:lnTo>
                  <a:lnTo>
                    <a:pt x="227128" y="51092"/>
                  </a:lnTo>
                  <a:lnTo>
                    <a:pt x="227230" y="38265"/>
                  </a:lnTo>
                  <a:lnTo>
                    <a:pt x="227319" y="37604"/>
                  </a:lnTo>
                  <a:lnTo>
                    <a:pt x="236392" y="37604"/>
                  </a:lnTo>
                  <a:lnTo>
                    <a:pt x="236138" y="36779"/>
                  </a:lnTo>
                  <a:close/>
                </a:path>
                <a:path w="351155" h="234950">
                  <a:moveTo>
                    <a:pt x="255468" y="37604"/>
                  </a:moveTo>
                  <a:lnTo>
                    <a:pt x="248147" y="37604"/>
                  </a:lnTo>
                  <a:lnTo>
                    <a:pt x="248236" y="51092"/>
                  </a:lnTo>
                  <a:lnTo>
                    <a:pt x="255271" y="51092"/>
                  </a:lnTo>
                  <a:lnTo>
                    <a:pt x="255361" y="39014"/>
                  </a:lnTo>
                  <a:lnTo>
                    <a:pt x="255468" y="37604"/>
                  </a:lnTo>
                  <a:close/>
                </a:path>
                <a:path w="351155" h="234950">
                  <a:moveTo>
                    <a:pt x="236392" y="37604"/>
                  </a:moveTo>
                  <a:lnTo>
                    <a:pt x="228398" y="37604"/>
                  </a:lnTo>
                  <a:lnTo>
                    <a:pt x="229097" y="38049"/>
                  </a:lnTo>
                  <a:lnTo>
                    <a:pt x="232284" y="41897"/>
                  </a:lnTo>
                  <a:lnTo>
                    <a:pt x="236983" y="39522"/>
                  </a:lnTo>
                  <a:lnTo>
                    <a:pt x="236392" y="37604"/>
                  </a:lnTo>
                  <a:close/>
                </a:path>
                <a:path w="351155" h="234950">
                  <a:moveTo>
                    <a:pt x="225109" y="24549"/>
                  </a:moveTo>
                  <a:lnTo>
                    <a:pt x="222671" y="24549"/>
                  </a:lnTo>
                  <a:lnTo>
                    <a:pt x="221032" y="25806"/>
                  </a:lnTo>
                  <a:lnTo>
                    <a:pt x="210758" y="36118"/>
                  </a:lnTo>
                  <a:lnTo>
                    <a:pt x="210237" y="37376"/>
                  </a:lnTo>
                  <a:lnTo>
                    <a:pt x="214835" y="40792"/>
                  </a:lnTo>
                  <a:lnTo>
                    <a:pt x="216105" y="40411"/>
                  </a:lnTo>
                  <a:lnTo>
                    <a:pt x="218851" y="37972"/>
                  </a:lnTo>
                  <a:lnTo>
                    <a:pt x="220092" y="36779"/>
                  </a:lnTo>
                  <a:lnTo>
                    <a:pt x="236138" y="36779"/>
                  </a:lnTo>
                  <a:lnTo>
                    <a:pt x="235523" y="34785"/>
                  </a:lnTo>
                  <a:lnTo>
                    <a:pt x="233135" y="32105"/>
                  </a:lnTo>
                  <a:lnTo>
                    <a:pt x="226658" y="25730"/>
                  </a:lnTo>
                  <a:lnTo>
                    <a:pt x="225109" y="24549"/>
                  </a:lnTo>
                  <a:close/>
                </a:path>
                <a:path w="351155" h="234950">
                  <a:moveTo>
                    <a:pt x="265226" y="37007"/>
                  </a:moveTo>
                  <a:lnTo>
                    <a:pt x="256021" y="37007"/>
                  </a:lnTo>
                  <a:lnTo>
                    <a:pt x="256770" y="37528"/>
                  </a:lnTo>
                  <a:lnTo>
                    <a:pt x="257392" y="38265"/>
                  </a:lnTo>
                  <a:lnTo>
                    <a:pt x="259170" y="40195"/>
                  </a:lnTo>
                  <a:lnTo>
                    <a:pt x="260390" y="40639"/>
                  </a:lnTo>
                  <a:lnTo>
                    <a:pt x="261888" y="39903"/>
                  </a:lnTo>
                  <a:lnTo>
                    <a:pt x="265495" y="37972"/>
                  </a:lnTo>
                  <a:lnTo>
                    <a:pt x="265226" y="37007"/>
                  </a:lnTo>
                  <a:close/>
                </a:path>
                <a:path w="351155" h="234950">
                  <a:moveTo>
                    <a:pt x="252135" y="22910"/>
                  </a:moveTo>
                  <a:lnTo>
                    <a:pt x="251982" y="22910"/>
                  </a:lnTo>
                  <a:lnTo>
                    <a:pt x="241860" y="33223"/>
                  </a:lnTo>
                  <a:lnTo>
                    <a:pt x="239598" y="35966"/>
                  </a:lnTo>
                  <a:lnTo>
                    <a:pt x="239473" y="37668"/>
                  </a:lnTo>
                  <a:lnTo>
                    <a:pt x="241949" y="40563"/>
                  </a:lnTo>
                  <a:lnTo>
                    <a:pt x="243168" y="40563"/>
                  </a:lnTo>
                  <a:lnTo>
                    <a:pt x="244337" y="39903"/>
                  </a:lnTo>
                  <a:lnTo>
                    <a:pt x="246737" y="38265"/>
                  </a:lnTo>
                  <a:lnTo>
                    <a:pt x="247817" y="37604"/>
                  </a:lnTo>
                  <a:lnTo>
                    <a:pt x="255468" y="37604"/>
                  </a:lnTo>
                  <a:lnTo>
                    <a:pt x="255513" y="37007"/>
                  </a:lnTo>
                  <a:lnTo>
                    <a:pt x="265226" y="37007"/>
                  </a:lnTo>
                  <a:lnTo>
                    <a:pt x="264936" y="35966"/>
                  </a:lnTo>
                  <a:lnTo>
                    <a:pt x="252135" y="22910"/>
                  </a:lnTo>
                  <a:close/>
                </a:path>
                <a:path w="351155" h="234950">
                  <a:moveTo>
                    <a:pt x="164416" y="0"/>
                  </a:moveTo>
                  <a:lnTo>
                    <a:pt x="62066" y="292"/>
                  </a:lnTo>
                  <a:lnTo>
                    <a:pt x="61966" y="83685"/>
                  </a:lnTo>
                  <a:lnTo>
                    <a:pt x="62066" y="87363"/>
                  </a:lnTo>
                  <a:lnTo>
                    <a:pt x="64513" y="87730"/>
                  </a:lnTo>
                  <a:lnTo>
                    <a:pt x="72695" y="87955"/>
                  </a:lnTo>
                  <a:lnTo>
                    <a:pt x="113374" y="88099"/>
                  </a:lnTo>
                  <a:lnTo>
                    <a:pt x="164416" y="88099"/>
                  </a:lnTo>
                  <a:lnTo>
                    <a:pt x="164416" y="73418"/>
                  </a:lnTo>
                  <a:lnTo>
                    <a:pt x="76468" y="73418"/>
                  </a:lnTo>
                  <a:lnTo>
                    <a:pt x="76468" y="14681"/>
                  </a:lnTo>
                  <a:lnTo>
                    <a:pt x="164416" y="14681"/>
                  </a:lnTo>
                  <a:lnTo>
                    <a:pt x="164416" y="0"/>
                  </a:lnTo>
                  <a:close/>
                </a:path>
                <a:path w="351155" h="234950">
                  <a:moveTo>
                    <a:pt x="164416" y="14681"/>
                  </a:moveTo>
                  <a:lnTo>
                    <a:pt x="149734" y="14681"/>
                  </a:lnTo>
                  <a:lnTo>
                    <a:pt x="149734" y="73418"/>
                  </a:lnTo>
                  <a:lnTo>
                    <a:pt x="164416" y="73418"/>
                  </a:lnTo>
                  <a:lnTo>
                    <a:pt x="164416" y="14681"/>
                  </a:lnTo>
                  <a:close/>
                </a:path>
                <a:path w="351155" h="234950">
                  <a:moveTo>
                    <a:pt x="138050" y="58140"/>
                  </a:moveTo>
                  <a:lnTo>
                    <a:pt x="88749" y="58140"/>
                  </a:lnTo>
                  <a:lnTo>
                    <a:pt x="88749" y="65189"/>
                  </a:lnTo>
                  <a:lnTo>
                    <a:pt x="137720" y="64896"/>
                  </a:lnTo>
                  <a:lnTo>
                    <a:pt x="137903" y="61696"/>
                  </a:lnTo>
                  <a:lnTo>
                    <a:pt x="138050" y="58140"/>
                  </a:lnTo>
                  <a:close/>
                </a:path>
                <a:path w="351155" h="234950">
                  <a:moveTo>
                    <a:pt x="131252" y="37604"/>
                  </a:moveTo>
                  <a:lnTo>
                    <a:pt x="123788" y="37604"/>
                  </a:lnTo>
                  <a:lnTo>
                    <a:pt x="123825" y="37972"/>
                  </a:lnTo>
                  <a:lnTo>
                    <a:pt x="123928" y="51168"/>
                  </a:lnTo>
                  <a:lnTo>
                    <a:pt x="127306" y="50952"/>
                  </a:lnTo>
                  <a:lnTo>
                    <a:pt x="130684" y="50799"/>
                  </a:lnTo>
                  <a:lnTo>
                    <a:pt x="131252" y="37604"/>
                  </a:lnTo>
                  <a:close/>
                </a:path>
                <a:path w="351155" h="234950">
                  <a:moveTo>
                    <a:pt x="102821" y="37007"/>
                  </a:moveTo>
                  <a:lnTo>
                    <a:pt x="95556" y="37007"/>
                  </a:lnTo>
                  <a:lnTo>
                    <a:pt x="95667" y="38557"/>
                  </a:lnTo>
                  <a:lnTo>
                    <a:pt x="95785" y="51092"/>
                  </a:lnTo>
                  <a:lnTo>
                    <a:pt x="102821" y="51092"/>
                  </a:lnTo>
                  <a:lnTo>
                    <a:pt x="102821" y="37007"/>
                  </a:lnTo>
                  <a:close/>
                </a:path>
                <a:path w="351155" h="234950">
                  <a:moveTo>
                    <a:pt x="111634" y="36779"/>
                  </a:moveTo>
                  <a:lnTo>
                    <a:pt x="102821" y="36779"/>
                  </a:lnTo>
                  <a:lnTo>
                    <a:pt x="104129" y="38049"/>
                  </a:lnTo>
                  <a:lnTo>
                    <a:pt x="106389" y="40043"/>
                  </a:lnTo>
                  <a:lnTo>
                    <a:pt x="107990" y="40639"/>
                  </a:lnTo>
                  <a:lnTo>
                    <a:pt x="110466" y="39306"/>
                  </a:lnTo>
                  <a:lnTo>
                    <a:pt x="111591" y="37668"/>
                  </a:lnTo>
                  <a:lnTo>
                    <a:pt x="111634" y="36779"/>
                  </a:lnTo>
                  <a:close/>
                </a:path>
                <a:path w="351155" h="234950">
                  <a:moveTo>
                    <a:pt x="127128" y="22910"/>
                  </a:moveTo>
                  <a:lnTo>
                    <a:pt x="116054" y="34188"/>
                  </a:lnTo>
                  <a:lnTo>
                    <a:pt x="115165" y="35369"/>
                  </a:lnTo>
                  <a:lnTo>
                    <a:pt x="115165" y="38341"/>
                  </a:lnTo>
                  <a:lnTo>
                    <a:pt x="115533" y="38938"/>
                  </a:lnTo>
                  <a:lnTo>
                    <a:pt x="116892" y="39674"/>
                  </a:lnTo>
                  <a:lnTo>
                    <a:pt x="118772" y="40639"/>
                  </a:lnTo>
                  <a:lnTo>
                    <a:pt x="120093" y="40347"/>
                  </a:lnTo>
                  <a:lnTo>
                    <a:pt x="121591" y="38557"/>
                  </a:lnTo>
                  <a:lnTo>
                    <a:pt x="121960" y="38049"/>
                  </a:lnTo>
                  <a:lnTo>
                    <a:pt x="122671" y="37604"/>
                  </a:lnTo>
                  <a:lnTo>
                    <a:pt x="131252" y="37604"/>
                  </a:lnTo>
                  <a:lnTo>
                    <a:pt x="131345" y="36931"/>
                  </a:lnTo>
                  <a:lnTo>
                    <a:pt x="139830" y="36931"/>
                  </a:lnTo>
                  <a:lnTo>
                    <a:pt x="139476" y="35890"/>
                  </a:lnTo>
                  <a:lnTo>
                    <a:pt x="139320" y="35369"/>
                  </a:lnTo>
                  <a:lnTo>
                    <a:pt x="136831" y="32626"/>
                  </a:lnTo>
                  <a:lnTo>
                    <a:pt x="133974" y="29743"/>
                  </a:lnTo>
                  <a:lnTo>
                    <a:pt x="127128" y="22910"/>
                  </a:lnTo>
                  <a:close/>
                </a:path>
                <a:path w="351155" h="234950">
                  <a:moveTo>
                    <a:pt x="139830" y="36931"/>
                  </a:moveTo>
                  <a:lnTo>
                    <a:pt x="131345" y="36931"/>
                  </a:lnTo>
                  <a:lnTo>
                    <a:pt x="133593" y="39598"/>
                  </a:lnTo>
                  <a:lnTo>
                    <a:pt x="136133" y="40639"/>
                  </a:lnTo>
                  <a:lnTo>
                    <a:pt x="138901" y="39154"/>
                  </a:lnTo>
                  <a:lnTo>
                    <a:pt x="139930" y="37223"/>
                  </a:lnTo>
                  <a:lnTo>
                    <a:pt x="139830" y="36931"/>
                  </a:lnTo>
                  <a:close/>
                </a:path>
                <a:path w="351155" h="234950">
                  <a:moveTo>
                    <a:pt x="99125" y="22910"/>
                  </a:moveTo>
                  <a:lnTo>
                    <a:pt x="98922" y="22910"/>
                  </a:lnTo>
                  <a:lnTo>
                    <a:pt x="86222" y="35890"/>
                  </a:lnTo>
                  <a:lnTo>
                    <a:pt x="85561" y="37972"/>
                  </a:lnTo>
                  <a:lnTo>
                    <a:pt x="89028" y="39827"/>
                  </a:lnTo>
                  <a:lnTo>
                    <a:pt x="90438" y="40487"/>
                  </a:lnTo>
                  <a:lnTo>
                    <a:pt x="92178" y="39966"/>
                  </a:lnTo>
                  <a:lnTo>
                    <a:pt x="94286" y="37604"/>
                  </a:lnTo>
                  <a:lnTo>
                    <a:pt x="95036" y="37007"/>
                  </a:lnTo>
                  <a:lnTo>
                    <a:pt x="102821" y="37007"/>
                  </a:lnTo>
                  <a:lnTo>
                    <a:pt x="102821" y="36779"/>
                  </a:lnTo>
                  <a:lnTo>
                    <a:pt x="111634" y="36779"/>
                  </a:lnTo>
                  <a:lnTo>
                    <a:pt x="111567" y="35890"/>
                  </a:lnTo>
                  <a:lnTo>
                    <a:pt x="109196" y="33223"/>
                  </a:lnTo>
                  <a:lnTo>
                    <a:pt x="99125" y="22910"/>
                  </a:lnTo>
                  <a:close/>
                </a:path>
                <a:path w="351155" h="234950">
                  <a:moveTo>
                    <a:pt x="312460" y="96091"/>
                  </a:moveTo>
                  <a:lnTo>
                    <a:pt x="98382" y="96091"/>
                  </a:lnTo>
                  <a:lnTo>
                    <a:pt x="57094" y="96218"/>
                  </a:lnTo>
                  <a:lnTo>
                    <a:pt x="14230" y="109172"/>
                  </a:lnTo>
                  <a:lnTo>
                    <a:pt x="0" y="140795"/>
                  </a:lnTo>
                  <a:lnTo>
                    <a:pt x="881" y="152860"/>
                  </a:lnTo>
                  <a:lnTo>
                    <a:pt x="28730" y="186896"/>
                  </a:lnTo>
                  <a:lnTo>
                    <a:pt x="108788" y="190833"/>
                  </a:lnTo>
                  <a:lnTo>
                    <a:pt x="256859" y="190833"/>
                  </a:lnTo>
                  <a:lnTo>
                    <a:pt x="298113" y="190579"/>
                  </a:lnTo>
                  <a:lnTo>
                    <a:pt x="337123" y="176609"/>
                  </a:lnTo>
                  <a:lnTo>
                    <a:pt x="337404" y="176228"/>
                  </a:lnTo>
                  <a:lnTo>
                    <a:pt x="107155" y="176228"/>
                  </a:lnTo>
                  <a:lnTo>
                    <a:pt x="45733" y="175847"/>
                  </a:lnTo>
                  <a:lnTo>
                    <a:pt x="14211" y="149431"/>
                  </a:lnTo>
                  <a:lnTo>
                    <a:pt x="13779" y="143081"/>
                  </a:lnTo>
                  <a:lnTo>
                    <a:pt x="13784" y="140541"/>
                  </a:lnTo>
                  <a:lnTo>
                    <a:pt x="40616" y="110823"/>
                  </a:lnTo>
                  <a:lnTo>
                    <a:pt x="337192" y="109934"/>
                  </a:lnTo>
                  <a:lnTo>
                    <a:pt x="334202" y="106886"/>
                  </a:lnTo>
                  <a:lnTo>
                    <a:pt x="326075" y="101425"/>
                  </a:lnTo>
                  <a:lnTo>
                    <a:pt x="316676" y="97488"/>
                  </a:lnTo>
                  <a:lnTo>
                    <a:pt x="312460" y="96091"/>
                  </a:lnTo>
                  <a:close/>
                </a:path>
                <a:path w="351155" h="234950">
                  <a:moveTo>
                    <a:pt x="337192" y="109934"/>
                  </a:moveTo>
                  <a:lnTo>
                    <a:pt x="234560" y="109934"/>
                  </a:lnTo>
                  <a:lnTo>
                    <a:pt x="300328" y="110315"/>
                  </a:lnTo>
                  <a:lnTo>
                    <a:pt x="309361" y="110569"/>
                  </a:lnTo>
                  <a:lnTo>
                    <a:pt x="336596" y="141176"/>
                  </a:lnTo>
                  <a:lnTo>
                    <a:pt x="336705" y="143081"/>
                  </a:lnTo>
                  <a:lnTo>
                    <a:pt x="335909" y="150447"/>
                  </a:lnTo>
                  <a:lnTo>
                    <a:pt x="305765" y="175847"/>
                  </a:lnTo>
                  <a:lnTo>
                    <a:pt x="245799" y="176228"/>
                  </a:lnTo>
                  <a:lnTo>
                    <a:pt x="337404" y="176228"/>
                  </a:lnTo>
                  <a:lnTo>
                    <a:pt x="346118" y="164417"/>
                  </a:lnTo>
                  <a:lnTo>
                    <a:pt x="350622" y="150955"/>
                  </a:lnTo>
                  <a:lnTo>
                    <a:pt x="350747" y="138636"/>
                  </a:lnTo>
                  <a:lnTo>
                    <a:pt x="350755" y="136223"/>
                  </a:lnTo>
                  <a:lnTo>
                    <a:pt x="346127" y="121999"/>
                  </a:lnTo>
                  <a:lnTo>
                    <a:pt x="340929" y="113744"/>
                  </a:lnTo>
                  <a:lnTo>
                    <a:pt x="337192" y="109934"/>
                  </a:lnTo>
                  <a:close/>
                </a:path>
                <a:path w="351155" h="234950">
                  <a:moveTo>
                    <a:pt x="43442" y="117935"/>
                  </a:moveTo>
                  <a:lnTo>
                    <a:pt x="22277" y="150320"/>
                  </a:lnTo>
                  <a:lnTo>
                    <a:pt x="25675" y="157051"/>
                  </a:lnTo>
                  <a:lnTo>
                    <a:pt x="27446" y="160607"/>
                  </a:lnTo>
                  <a:lnTo>
                    <a:pt x="32412" y="165052"/>
                  </a:lnTo>
                  <a:lnTo>
                    <a:pt x="44515" y="169243"/>
                  </a:lnTo>
                  <a:lnTo>
                    <a:pt x="52440" y="168862"/>
                  </a:lnTo>
                  <a:lnTo>
                    <a:pt x="64975" y="163147"/>
                  </a:lnTo>
                  <a:lnTo>
                    <a:pt x="69940" y="157051"/>
                  </a:lnTo>
                  <a:lnTo>
                    <a:pt x="70361" y="155400"/>
                  </a:lnTo>
                  <a:lnTo>
                    <a:pt x="47576" y="155400"/>
                  </a:lnTo>
                  <a:lnTo>
                    <a:pt x="43054" y="154638"/>
                  </a:lnTo>
                  <a:lnTo>
                    <a:pt x="39498" y="150955"/>
                  </a:lnTo>
                  <a:lnTo>
                    <a:pt x="36470" y="145494"/>
                  </a:lnTo>
                  <a:lnTo>
                    <a:pt x="36586" y="143081"/>
                  </a:lnTo>
                  <a:lnTo>
                    <a:pt x="36885" y="139398"/>
                  </a:lnTo>
                  <a:lnTo>
                    <a:pt x="40424" y="134572"/>
                  </a:lnTo>
                  <a:lnTo>
                    <a:pt x="46483" y="132413"/>
                  </a:lnTo>
                  <a:lnTo>
                    <a:pt x="53672" y="131905"/>
                  </a:lnTo>
                  <a:lnTo>
                    <a:pt x="69767" y="131905"/>
                  </a:lnTo>
                  <a:lnTo>
                    <a:pt x="68957" y="130000"/>
                  </a:lnTo>
                  <a:lnTo>
                    <a:pt x="64470" y="124412"/>
                  </a:lnTo>
                  <a:lnTo>
                    <a:pt x="58558" y="120475"/>
                  </a:lnTo>
                  <a:lnTo>
                    <a:pt x="51373" y="118062"/>
                  </a:lnTo>
                  <a:lnTo>
                    <a:pt x="43442" y="117935"/>
                  </a:lnTo>
                  <a:close/>
                </a:path>
                <a:path w="351155" h="234950">
                  <a:moveTo>
                    <a:pt x="307747" y="117935"/>
                  </a:moveTo>
                  <a:lnTo>
                    <a:pt x="277128" y="146637"/>
                  </a:lnTo>
                  <a:lnTo>
                    <a:pt x="279909" y="155146"/>
                  </a:lnTo>
                  <a:lnTo>
                    <a:pt x="312460" y="168735"/>
                  </a:lnTo>
                  <a:lnTo>
                    <a:pt x="320715" y="164290"/>
                  </a:lnTo>
                  <a:lnTo>
                    <a:pt x="325350" y="156924"/>
                  </a:lnTo>
                  <a:lnTo>
                    <a:pt x="325984" y="155527"/>
                  </a:lnTo>
                  <a:lnTo>
                    <a:pt x="303684" y="155527"/>
                  </a:lnTo>
                  <a:lnTo>
                    <a:pt x="298566" y="154257"/>
                  </a:lnTo>
                  <a:lnTo>
                    <a:pt x="291809" y="145748"/>
                  </a:lnTo>
                  <a:lnTo>
                    <a:pt x="292140" y="139525"/>
                  </a:lnTo>
                  <a:lnTo>
                    <a:pt x="298388" y="132413"/>
                  </a:lnTo>
                  <a:lnTo>
                    <a:pt x="304484" y="131270"/>
                  </a:lnTo>
                  <a:lnTo>
                    <a:pt x="325955" y="131270"/>
                  </a:lnTo>
                  <a:lnTo>
                    <a:pt x="322177" y="125682"/>
                  </a:lnTo>
                  <a:lnTo>
                    <a:pt x="315517" y="120729"/>
                  </a:lnTo>
                  <a:lnTo>
                    <a:pt x="307747" y="117935"/>
                  </a:lnTo>
                  <a:close/>
                </a:path>
                <a:path w="351155" h="234950">
                  <a:moveTo>
                    <a:pt x="236082" y="117935"/>
                  </a:moveTo>
                  <a:lnTo>
                    <a:pt x="227319" y="119586"/>
                  </a:lnTo>
                  <a:lnTo>
                    <a:pt x="220092" y="124920"/>
                  </a:lnTo>
                  <a:lnTo>
                    <a:pt x="214695" y="136350"/>
                  </a:lnTo>
                  <a:lnTo>
                    <a:pt x="214606" y="149685"/>
                  </a:lnTo>
                  <a:lnTo>
                    <a:pt x="220092" y="160861"/>
                  </a:lnTo>
                  <a:lnTo>
                    <a:pt x="225769" y="165814"/>
                  </a:lnTo>
                  <a:lnTo>
                    <a:pt x="232996" y="167846"/>
                  </a:lnTo>
                  <a:lnTo>
                    <a:pt x="234583" y="168354"/>
                  </a:lnTo>
                  <a:lnTo>
                    <a:pt x="237682" y="168608"/>
                  </a:lnTo>
                  <a:lnTo>
                    <a:pt x="240920" y="168354"/>
                  </a:lnTo>
                  <a:lnTo>
                    <a:pt x="245238" y="168227"/>
                  </a:lnTo>
                  <a:lnTo>
                    <a:pt x="246877" y="167846"/>
                  </a:lnTo>
                  <a:lnTo>
                    <a:pt x="250026" y="166449"/>
                  </a:lnTo>
                  <a:lnTo>
                    <a:pt x="257474" y="161369"/>
                  </a:lnTo>
                  <a:lnTo>
                    <a:pt x="261753" y="155400"/>
                  </a:lnTo>
                  <a:lnTo>
                    <a:pt x="239701" y="155400"/>
                  </a:lnTo>
                  <a:lnTo>
                    <a:pt x="235244" y="154384"/>
                  </a:lnTo>
                  <a:lnTo>
                    <a:pt x="227408" y="146637"/>
                  </a:lnTo>
                  <a:lnTo>
                    <a:pt x="227598" y="139144"/>
                  </a:lnTo>
                  <a:lnTo>
                    <a:pt x="234824" y="132921"/>
                  </a:lnTo>
                  <a:lnTo>
                    <a:pt x="236463" y="132159"/>
                  </a:lnTo>
                  <a:lnTo>
                    <a:pt x="261961" y="132159"/>
                  </a:lnTo>
                  <a:lnTo>
                    <a:pt x="260245" y="128476"/>
                  </a:lnTo>
                  <a:lnTo>
                    <a:pt x="253586" y="121999"/>
                  </a:lnTo>
                  <a:lnTo>
                    <a:pt x="245235" y="118316"/>
                  </a:lnTo>
                  <a:lnTo>
                    <a:pt x="236082" y="117935"/>
                  </a:lnTo>
                  <a:close/>
                </a:path>
                <a:path w="351155" h="234950">
                  <a:moveTo>
                    <a:pt x="108167" y="116792"/>
                  </a:moveTo>
                  <a:lnTo>
                    <a:pt x="86197" y="142319"/>
                  </a:lnTo>
                  <a:lnTo>
                    <a:pt x="86662" y="149177"/>
                  </a:lnTo>
                  <a:lnTo>
                    <a:pt x="86781" y="149812"/>
                  </a:lnTo>
                  <a:lnTo>
                    <a:pt x="88660" y="156797"/>
                  </a:lnTo>
                  <a:lnTo>
                    <a:pt x="93397" y="162766"/>
                  </a:lnTo>
                  <a:lnTo>
                    <a:pt x="100103" y="165941"/>
                  </a:lnTo>
                  <a:lnTo>
                    <a:pt x="102402" y="167084"/>
                  </a:lnTo>
                  <a:lnTo>
                    <a:pt x="104942" y="168100"/>
                  </a:lnTo>
                  <a:lnTo>
                    <a:pt x="106580" y="168354"/>
                  </a:lnTo>
                  <a:lnTo>
                    <a:pt x="109577" y="168481"/>
                  </a:lnTo>
                  <a:lnTo>
                    <a:pt x="112485" y="168354"/>
                  </a:lnTo>
                  <a:lnTo>
                    <a:pt x="117045" y="168354"/>
                  </a:lnTo>
                  <a:lnTo>
                    <a:pt x="118302" y="168100"/>
                  </a:lnTo>
                  <a:lnTo>
                    <a:pt x="121731" y="166449"/>
                  </a:lnTo>
                  <a:lnTo>
                    <a:pt x="130651" y="159718"/>
                  </a:lnTo>
                  <a:lnTo>
                    <a:pt x="133331" y="154765"/>
                  </a:lnTo>
                  <a:lnTo>
                    <a:pt x="111546" y="154765"/>
                  </a:lnTo>
                  <a:lnTo>
                    <a:pt x="109996" y="154638"/>
                  </a:lnTo>
                  <a:lnTo>
                    <a:pt x="107240" y="153368"/>
                  </a:lnTo>
                  <a:lnTo>
                    <a:pt x="102318" y="149177"/>
                  </a:lnTo>
                  <a:lnTo>
                    <a:pt x="100613" y="143970"/>
                  </a:lnTo>
                  <a:lnTo>
                    <a:pt x="100603" y="143081"/>
                  </a:lnTo>
                  <a:lnTo>
                    <a:pt x="101809" y="137747"/>
                  </a:lnTo>
                  <a:lnTo>
                    <a:pt x="106339" y="133429"/>
                  </a:lnTo>
                  <a:lnTo>
                    <a:pt x="108777" y="132159"/>
                  </a:lnTo>
                  <a:lnTo>
                    <a:pt x="112955" y="131905"/>
                  </a:lnTo>
                  <a:lnTo>
                    <a:pt x="133676" y="131905"/>
                  </a:lnTo>
                  <a:lnTo>
                    <a:pt x="132742" y="129365"/>
                  </a:lnTo>
                  <a:lnTo>
                    <a:pt x="129986" y="125174"/>
                  </a:lnTo>
                  <a:lnTo>
                    <a:pt x="126989" y="122507"/>
                  </a:lnTo>
                  <a:lnTo>
                    <a:pt x="115165" y="116919"/>
                  </a:lnTo>
                  <a:lnTo>
                    <a:pt x="108167" y="116792"/>
                  </a:lnTo>
                  <a:close/>
                </a:path>
                <a:path w="351155" h="234950">
                  <a:moveTo>
                    <a:pt x="179656" y="118189"/>
                  </a:moveTo>
                  <a:lnTo>
                    <a:pt x="165488" y="119840"/>
                  </a:lnTo>
                  <a:lnTo>
                    <a:pt x="154995" y="128349"/>
                  </a:lnTo>
                  <a:lnTo>
                    <a:pt x="150327" y="140795"/>
                  </a:lnTo>
                  <a:lnTo>
                    <a:pt x="150262" y="141557"/>
                  </a:lnTo>
                  <a:lnTo>
                    <a:pt x="153010" y="155019"/>
                  </a:lnTo>
                  <a:lnTo>
                    <a:pt x="173661" y="168481"/>
                  </a:lnTo>
                  <a:lnTo>
                    <a:pt x="181726" y="168227"/>
                  </a:lnTo>
                  <a:lnTo>
                    <a:pt x="198326" y="154130"/>
                  </a:lnTo>
                  <a:lnTo>
                    <a:pt x="172906" y="154130"/>
                  </a:lnTo>
                  <a:lnTo>
                    <a:pt x="167675" y="150955"/>
                  </a:lnTo>
                  <a:lnTo>
                    <a:pt x="164694" y="145494"/>
                  </a:lnTo>
                  <a:lnTo>
                    <a:pt x="165203" y="139144"/>
                  </a:lnTo>
                  <a:lnTo>
                    <a:pt x="168315" y="131778"/>
                  </a:lnTo>
                  <a:lnTo>
                    <a:pt x="177738" y="129873"/>
                  </a:lnTo>
                  <a:lnTo>
                    <a:pt x="196828" y="129873"/>
                  </a:lnTo>
                  <a:lnTo>
                    <a:pt x="193527" y="125301"/>
                  </a:lnTo>
                  <a:lnTo>
                    <a:pt x="187262" y="120729"/>
                  </a:lnTo>
                  <a:lnTo>
                    <a:pt x="179656" y="118189"/>
                  </a:lnTo>
                  <a:close/>
                </a:path>
                <a:path w="351155" h="234950">
                  <a:moveTo>
                    <a:pt x="325955" y="131270"/>
                  </a:moveTo>
                  <a:lnTo>
                    <a:pt x="304484" y="131270"/>
                  </a:lnTo>
                  <a:lnTo>
                    <a:pt x="311101" y="134445"/>
                  </a:lnTo>
                  <a:lnTo>
                    <a:pt x="313717" y="137620"/>
                  </a:lnTo>
                  <a:lnTo>
                    <a:pt x="314887" y="141557"/>
                  </a:lnTo>
                  <a:lnTo>
                    <a:pt x="315965" y="144986"/>
                  </a:lnTo>
                  <a:lnTo>
                    <a:pt x="313260" y="150955"/>
                  </a:lnTo>
                  <a:lnTo>
                    <a:pt x="308840" y="153114"/>
                  </a:lnTo>
                  <a:lnTo>
                    <a:pt x="303684" y="155527"/>
                  </a:lnTo>
                  <a:lnTo>
                    <a:pt x="325984" y="155527"/>
                  </a:lnTo>
                  <a:lnTo>
                    <a:pt x="327944" y="151209"/>
                  </a:lnTo>
                  <a:lnTo>
                    <a:pt x="329013" y="145367"/>
                  </a:lnTo>
                  <a:lnTo>
                    <a:pt x="328898" y="141557"/>
                  </a:lnTo>
                  <a:lnTo>
                    <a:pt x="328742" y="138636"/>
                  </a:lnTo>
                  <a:lnTo>
                    <a:pt x="326899" y="132667"/>
                  </a:lnTo>
                  <a:lnTo>
                    <a:pt x="325955" y="131270"/>
                  </a:lnTo>
                  <a:close/>
                </a:path>
                <a:path w="351155" h="234950">
                  <a:moveTo>
                    <a:pt x="69767" y="131905"/>
                  </a:moveTo>
                  <a:lnTo>
                    <a:pt x="53672" y="131905"/>
                  </a:lnTo>
                  <a:lnTo>
                    <a:pt x="58688" y="136858"/>
                  </a:lnTo>
                  <a:lnTo>
                    <a:pt x="57837" y="148161"/>
                  </a:lnTo>
                  <a:lnTo>
                    <a:pt x="55767" y="151209"/>
                  </a:lnTo>
                  <a:lnTo>
                    <a:pt x="47576" y="155400"/>
                  </a:lnTo>
                  <a:lnTo>
                    <a:pt x="70361" y="155400"/>
                  </a:lnTo>
                  <a:lnTo>
                    <a:pt x="73179" y="144351"/>
                  </a:lnTo>
                  <a:lnTo>
                    <a:pt x="73060" y="141303"/>
                  </a:lnTo>
                  <a:lnTo>
                    <a:pt x="71871" y="136858"/>
                  </a:lnTo>
                  <a:lnTo>
                    <a:pt x="69767" y="131905"/>
                  </a:lnTo>
                  <a:close/>
                </a:path>
                <a:path w="351155" h="234950">
                  <a:moveTo>
                    <a:pt x="261961" y="132159"/>
                  </a:moveTo>
                  <a:lnTo>
                    <a:pt x="239790" y="132159"/>
                  </a:lnTo>
                  <a:lnTo>
                    <a:pt x="246940" y="134826"/>
                  </a:lnTo>
                  <a:lnTo>
                    <a:pt x="250187" y="140795"/>
                  </a:lnTo>
                  <a:lnTo>
                    <a:pt x="250293" y="141303"/>
                  </a:lnTo>
                  <a:lnTo>
                    <a:pt x="249452" y="148034"/>
                  </a:lnTo>
                  <a:lnTo>
                    <a:pt x="243829" y="153368"/>
                  </a:lnTo>
                  <a:lnTo>
                    <a:pt x="239701" y="155400"/>
                  </a:lnTo>
                  <a:lnTo>
                    <a:pt x="261753" y="155400"/>
                  </a:lnTo>
                  <a:lnTo>
                    <a:pt x="262572" y="154257"/>
                  </a:lnTo>
                  <a:lnTo>
                    <a:pt x="264973" y="146002"/>
                  </a:lnTo>
                  <a:lnTo>
                    <a:pt x="264355" y="137620"/>
                  </a:lnTo>
                  <a:lnTo>
                    <a:pt x="264267" y="137112"/>
                  </a:lnTo>
                  <a:lnTo>
                    <a:pt x="261961" y="132159"/>
                  </a:lnTo>
                  <a:close/>
                </a:path>
                <a:path w="351155" h="234950">
                  <a:moveTo>
                    <a:pt x="133676" y="131905"/>
                  </a:moveTo>
                  <a:lnTo>
                    <a:pt x="112955" y="131905"/>
                  </a:lnTo>
                  <a:lnTo>
                    <a:pt x="115343" y="132794"/>
                  </a:lnTo>
                  <a:lnTo>
                    <a:pt x="120321" y="134699"/>
                  </a:lnTo>
                  <a:lnTo>
                    <a:pt x="123327" y="140541"/>
                  </a:lnTo>
                  <a:lnTo>
                    <a:pt x="123361" y="141176"/>
                  </a:lnTo>
                  <a:lnTo>
                    <a:pt x="121299" y="149304"/>
                  </a:lnTo>
                  <a:lnTo>
                    <a:pt x="117934" y="152860"/>
                  </a:lnTo>
                  <a:lnTo>
                    <a:pt x="114682" y="153876"/>
                  </a:lnTo>
                  <a:lnTo>
                    <a:pt x="111546" y="154765"/>
                  </a:lnTo>
                  <a:lnTo>
                    <a:pt x="133331" y="154765"/>
                  </a:lnTo>
                  <a:lnTo>
                    <a:pt x="135669" y="150447"/>
                  </a:lnTo>
                  <a:lnTo>
                    <a:pt x="135788" y="149685"/>
                  </a:lnTo>
                  <a:lnTo>
                    <a:pt x="136513" y="140541"/>
                  </a:lnTo>
                  <a:lnTo>
                    <a:pt x="136387" y="139271"/>
                  </a:lnTo>
                  <a:lnTo>
                    <a:pt x="133676" y="131905"/>
                  </a:lnTo>
                  <a:close/>
                </a:path>
                <a:path w="351155" h="234950">
                  <a:moveTo>
                    <a:pt x="196828" y="129873"/>
                  </a:moveTo>
                  <a:lnTo>
                    <a:pt x="177738" y="129873"/>
                  </a:lnTo>
                  <a:lnTo>
                    <a:pt x="189005" y="141176"/>
                  </a:lnTo>
                  <a:lnTo>
                    <a:pt x="189071" y="141557"/>
                  </a:lnTo>
                  <a:lnTo>
                    <a:pt x="187022" y="150447"/>
                  </a:lnTo>
                  <a:lnTo>
                    <a:pt x="179148" y="153749"/>
                  </a:lnTo>
                  <a:lnTo>
                    <a:pt x="172906" y="154130"/>
                  </a:lnTo>
                  <a:lnTo>
                    <a:pt x="198326" y="154130"/>
                  </a:lnTo>
                  <a:lnTo>
                    <a:pt x="200655" y="147399"/>
                  </a:lnTo>
                  <a:lnTo>
                    <a:pt x="200631" y="139144"/>
                  </a:lnTo>
                  <a:lnTo>
                    <a:pt x="198112" y="131651"/>
                  </a:lnTo>
                  <a:lnTo>
                    <a:pt x="196828" y="129873"/>
                  </a:lnTo>
                  <a:close/>
                </a:path>
                <a:path w="351155" h="234950">
                  <a:moveTo>
                    <a:pt x="294718" y="220268"/>
                  </a:moveTo>
                  <a:lnTo>
                    <a:pt x="246928" y="220268"/>
                  </a:lnTo>
                  <a:lnTo>
                    <a:pt x="245289" y="220713"/>
                  </a:lnTo>
                  <a:lnTo>
                    <a:pt x="243029" y="223608"/>
                  </a:lnTo>
                  <a:lnTo>
                    <a:pt x="241530" y="225463"/>
                  </a:lnTo>
                  <a:lnTo>
                    <a:pt x="248756" y="234949"/>
                  </a:lnTo>
                  <a:lnTo>
                    <a:pt x="290171" y="234949"/>
                  </a:lnTo>
                  <a:lnTo>
                    <a:pt x="294299" y="234797"/>
                  </a:lnTo>
                  <a:lnTo>
                    <a:pt x="295708" y="234137"/>
                  </a:lnTo>
                  <a:lnTo>
                    <a:pt x="299785" y="231978"/>
                  </a:lnTo>
                  <a:lnTo>
                    <a:pt x="301195" y="226860"/>
                  </a:lnTo>
                  <a:lnTo>
                    <a:pt x="298617" y="223608"/>
                  </a:lnTo>
                  <a:lnTo>
                    <a:pt x="296369" y="220713"/>
                  </a:lnTo>
                  <a:lnTo>
                    <a:pt x="294718" y="220268"/>
                  </a:lnTo>
                  <a:close/>
                </a:path>
                <a:path w="351155" h="234950">
                  <a:moveTo>
                    <a:pt x="278170" y="198539"/>
                  </a:moveTo>
                  <a:lnTo>
                    <a:pt x="263488" y="198539"/>
                  </a:lnTo>
                  <a:lnTo>
                    <a:pt x="263488" y="220268"/>
                  </a:lnTo>
                  <a:lnTo>
                    <a:pt x="278170" y="220268"/>
                  </a:lnTo>
                  <a:lnTo>
                    <a:pt x="278170" y="198539"/>
                  </a:lnTo>
                  <a:close/>
                </a:path>
                <a:path w="351155" h="234950">
                  <a:moveTo>
                    <a:pt x="94616" y="198539"/>
                  </a:moveTo>
                  <a:lnTo>
                    <a:pt x="80545" y="198539"/>
                  </a:lnTo>
                  <a:lnTo>
                    <a:pt x="80545" y="220268"/>
                  </a:lnTo>
                  <a:lnTo>
                    <a:pt x="63565" y="220268"/>
                  </a:lnTo>
                  <a:lnTo>
                    <a:pt x="61317" y="220929"/>
                  </a:lnTo>
                  <a:lnTo>
                    <a:pt x="57365" y="227164"/>
                  </a:lnTo>
                  <a:lnTo>
                    <a:pt x="57345" y="227761"/>
                  </a:lnTo>
                  <a:lnTo>
                    <a:pt x="58777" y="232422"/>
                  </a:lnTo>
                  <a:lnTo>
                    <a:pt x="62574" y="234137"/>
                  </a:lnTo>
                  <a:lnTo>
                    <a:pt x="64500" y="234497"/>
                  </a:lnTo>
                  <a:lnTo>
                    <a:pt x="68728" y="234715"/>
                  </a:lnTo>
                  <a:lnTo>
                    <a:pt x="76308" y="234808"/>
                  </a:lnTo>
                  <a:lnTo>
                    <a:pt x="101819" y="234698"/>
                  </a:lnTo>
                  <a:lnTo>
                    <a:pt x="116981" y="227761"/>
                  </a:lnTo>
                  <a:lnTo>
                    <a:pt x="116981" y="227164"/>
                  </a:lnTo>
                  <a:lnTo>
                    <a:pt x="116283" y="225234"/>
                  </a:lnTo>
                  <a:lnTo>
                    <a:pt x="114682" y="221157"/>
                  </a:lnTo>
                  <a:lnTo>
                    <a:pt x="113285" y="220560"/>
                  </a:lnTo>
                  <a:lnTo>
                    <a:pt x="94616" y="220192"/>
                  </a:lnTo>
                  <a:lnTo>
                    <a:pt x="94616" y="198539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40" y="3465046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65166" y="2286788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Facility Design and Construction 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6887635" y="2286836"/>
            <a:ext cx="14319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Oxygen Production       Technology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571196" y="2286788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Raw Material Procurement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142902" y="2284107"/>
            <a:ext cx="138003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Oxygen Filling and </a:t>
            </a:r>
          </a:p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02" name="Схема 101">
            <a:extLst>
              <a:ext uri="{FF2B5EF4-FFF2-40B4-BE49-F238E27FC236}">
                <a16:creationId xmlns:a16="http://schemas.microsoft.com/office/drawing/2014/main" id="{DA57A486-5BF8-4B83-B077-B7FAA9D8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569325"/>
              </p:ext>
            </p:extLst>
          </p:nvPr>
        </p:nvGraphicFramePr>
        <p:xfrm>
          <a:off x="198398" y="384785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37981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37798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74992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1840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229452" y="5730691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092421" y="6156887"/>
            <a:ext cx="13356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         -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C104EDC6-09A1-43F8-AB48-E8A28EB0CF6A}"/>
              </a:ext>
            </a:extLst>
          </p:cNvPr>
          <p:cNvSpPr/>
          <p:nvPr/>
        </p:nvSpPr>
        <p:spPr>
          <a:xfrm>
            <a:off x="6486393" y="6149193"/>
            <a:ext cx="845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7602120" y="6156887"/>
            <a:ext cx="7681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9088493" y="6156887"/>
            <a:ext cx="7681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100 tons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0CAF210-3565-4699-86DB-E2EECFF7F437}"/>
              </a:ext>
            </a:extLst>
          </p:cNvPr>
          <p:cNvSpPr/>
          <p:nvPr/>
        </p:nvSpPr>
        <p:spPr>
          <a:xfrm>
            <a:off x="6632287" y="573069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7668160" y="573069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941071" y="573069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09949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753271" y="6156887"/>
            <a:ext cx="806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800 tons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10387070" y="5733869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(CA)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9866DA-E09E-446C-B577-9712B109C54F}"/>
              </a:ext>
            </a:extLst>
          </p:cNvPr>
          <p:cNvSpPr txBox="1"/>
          <p:nvPr/>
        </p:nvSpPr>
        <p:spPr>
          <a:xfrm>
            <a:off x="176462" y="2216396"/>
            <a:ext cx="3823200" cy="159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1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11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1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215233" y="356708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24602" y="355629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38">
            <a:extLst>
              <a:ext uri="{FF2B5EF4-FFF2-40B4-BE49-F238E27FC236}">
                <a16:creationId xmlns:a16="http://schemas.microsoft.com/office/drawing/2014/main" id="{9F4D3DCB-DE7D-48C1-9662-B06B8B8D9286}"/>
              </a:ext>
            </a:extLst>
          </p:cNvPr>
          <p:cNvSpPr/>
          <p:nvPr/>
        </p:nvSpPr>
        <p:spPr>
          <a:xfrm>
            <a:off x="5121441" y="459018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026" name="Picture 2" descr="o2 ">
            <a:extLst>
              <a:ext uri="{FF2B5EF4-FFF2-40B4-BE49-F238E27FC236}">
                <a16:creationId xmlns:a16="http://schemas.microsoft.com/office/drawing/2014/main" id="{27D89ED1-F97F-4F3F-96B5-9D2899F8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3" y="4643088"/>
            <a:ext cx="386855" cy="3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слород ">
            <a:extLst>
              <a:ext uri="{FF2B5EF4-FFF2-40B4-BE49-F238E27FC236}">
                <a16:creationId xmlns:a16="http://schemas.microsoft.com/office/drawing/2014/main" id="{8C106DC2-93B9-4328-BBA6-9BA03F06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30" y="6145135"/>
            <a:ext cx="304717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52262"/>
            <a:ext cx="845032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pc="-25">
                <a:solidFill>
                  <a:srgbClr val="00425F"/>
                </a:solidFill>
                <a:latin typeface="Montserrat" pitchFamily="2" charset="-52"/>
                <a:cs typeface="Arial MT"/>
              </a:rPr>
              <a:t>of oxygen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34605" y="1097391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ru-RU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oxygens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2247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620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United Kingdom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France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Italy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3,4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China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3,3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550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913432" y="1770707"/>
            <a:ext cx="1419048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oxygens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manufacturers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47841" y="1764992"/>
            <a:ext cx="1124899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23810" y="1763315"/>
            <a:ext cx="15194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cost of the oxygens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lang="en-US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lang="ru-RU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per units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12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10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864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38048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01299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588541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7839" y="3847060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74666" y="2213855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74667" y="2764597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77554" y="2487333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74666" y="3040100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75967" y="3302081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74665" y="3576623"/>
            <a:ext cx="28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83210" y="3848683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4099199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504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86904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54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200798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Oxygen product manufacturers can benefits from: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Strategic location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Cost advantages</a:t>
            </a:r>
            <a:r>
              <a:rPr lang="ru-RU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because of labor salary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Partnership opportunities  with healthcare providers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Skilled professionals in the medical and engineering fields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Incentives: Free pharm zones offer tax breaks on land, CIT, water.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8611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485078"/>
            <a:ext cx="169200" cy="169200"/>
          </a:xfrm>
          <a:prstGeom prst="rect">
            <a:avLst/>
          </a:prstGeom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84039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9203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5FE998-B9DA-4028-96A8-267F605C0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601" y="771126"/>
            <a:ext cx="2115495" cy="438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DABA4-3431-432F-87D1-79EB4826C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117" name="Овал 116">
            <a:extLst>
              <a:ext uri="{FF2B5EF4-FFF2-40B4-BE49-F238E27FC236}">
                <a16:creationId xmlns:a16="http://schemas.microsoft.com/office/drawing/2014/main" id="{61A9CAEF-0101-41B9-86A6-20C954AC50F5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8B7BE4-541E-481C-BE27-BE17548CCB9A}"/>
              </a:ext>
            </a:extLst>
          </p:cNvPr>
          <p:cNvSpPr txBox="1"/>
          <p:nvPr/>
        </p:nvSpPr>
        <p:spPr>
          <a:xfrm>
            <a:off x="7720263" y="1286710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477A74B-01AD-4295-BB26-FD645AEF7797}"/>
              </a:ext>
            </a:extLst>
          </p:cNvPr>
          <p:cNvSpPr txBox="1"/>
          <p:nvPr/>
        </p:nvSpPr>
        <p:spPr>
          <a:xfrm>
            <a:off x="10206786" y="1247551"/>
            <a:ext cx="18003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graphicFrame>
        <p:nvGraphicFramePr>
          <p:cNvPr id="143" name="Схема 142">
            <a:extLst>
              <a:ext uri="{FF2B5EF4-FFF2-40B4-BE49-F238E27FC236}">
                <a16:creationId xmlns:a16="http://schemas.microsoft.com/office/drawing/2014/main" id="{A73A3FB8-5265-4A59-ADE6-F40C53B6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484768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F568D288-4541-4476-BA71-410632532FB3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pharm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45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A145FED5-B6FB-4644-A3D8-073B010C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7EDD8D6-5A1B-4240-B640-CA49711CF27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7" name="Picture 6" descr="Рабочие ">
            <a:extLst>
              <a:ext uri="{FF2B5EF4-FFF2-40B4-BE49-F238E27FC236}">
                <a16:creationId xmlns:a16="http://schemas.microsoft.com/office/drawing/2014/main" id="{D3E6EC6C-5620-4BBD-AAD4-991E4584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1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20251"/>
            <a:ext cx="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18396"/>
              </p:ext>
            </p:extLst>
          </p:nvPr>
        </p:nvGraphicFramePr>
        <p:xfrm>
          <a:off x="7145293" y="3473311"/>
          <a:ext cx="1344977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2611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900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thsd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241693" y="243867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Syrdarya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144933" y="2976861"/>
            <a:ext cx="704439" cy="17548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5EDA2-AF21-450F-8677-1F512DAC91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650" y="3014196"/>
            <a:ext cx="169200" cy="169200"/>
          </a:xfrm>
          <a:prstGeom prst="rect">
            <a:avLst/>
          </a:prstGeom>
        </p:spPr>
      </p:pic>
      <p:pic>
        <p:nvPicPr>
          <p:cNvPr id="1026" name="Picture 2" descr="Швейцария ">
            <a:extLst>
              <a:ext uri="{FF2B5EF4-FFF2-40B4-BE49-F238E27FC236}">
                <a16:creationId xmlns:a16="http://schemas.microsoft.com/office/drawing/2014/main" id="{65C1B63C-0A25-4130-B842-23A165A1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0" y="32861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12AC8FC3-1F90-4DC9-8EA5-F61566792B37}"/>
              </a:ext>
            </a:extLst>
          </p:cNvPr>
          <p:cNvSpPr/>
          <p:nvPr/>
        </p:nvSpPr>
        <p:spPr>
          <a:xfrm>
            <a:off x="1847839" y="4132810"/>
            <a:ext cx="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8B8A6E-7B1C-4E16-BAB3-750B0D5A0C8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650" y="2744987"/>
            <a:ext cx="170399" cy="17039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A79CFBD-4800-4FD5-8DE2-BB2DB04C857C}"/>
              </a:ext>
            </a:extLst>
          </p:cNvPr>
          <p:cNvSpPr txBox="1"/>
          <p:nvPr/>
        </p:nvSpPr>
        <p:spPr>
          <a:xfrm>
            <a:off x="6848601" y="235900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605</Words>
  <Application>Microsoft Office PowerPoint</Application>
  <PresentationFormat>Широкоэкранный</PresentationFormat>
  <Paragraphs>160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206</cp:revision>
  <dcterms:created xsi:type="dcterms:W3CDTF">2024-07-25T07:55:13Z</dcterms:created>
  <dcterms:modified xsi:type="dcterms:W3CDTF">2025-04-26T12:21:22Z</dcterms:modified>
</cp:coreProperties>
</file>