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AFABAB"/>
    <a:srgbClr val="5BC4BF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modernization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Tender announcement and contractor selection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Tender announcement and contractor selection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modernization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89185" y="211239"/>
            <a:ext cx="665667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Modernization and Management of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Urgench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Airport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3991052" cy="9375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Modernization of 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Urgench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International Airport with private management to enhance tourism and passenger services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3" y="983159"/>
            <a:ext cx="6975743" cy="95154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PPP with private operation and management of the airport under a concession agreement on 50 ha of allocated land. Investors will manage revenue streams from passenger services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tourism potential in </a:t>
            </a: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Khorezm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(Khiva, UNESCO sites).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5559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Quick implementation timeline with moderate investment.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Growing passenger traffic in Uzbekistan’s aviation sector.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airport under a PPP concession agreement for 20-25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438545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24271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Urgench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Khorezm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</a:t>
            </a:r>
            <a:r>
              <a:rPr lang="ru-RU" sz="1400" spc="-19" dirty="0">
                <a:solidFill>
                  <a:srgbClr val="00425F"/>
                </a:solidFill>
                <a:latin typeface="Montserrat" pitchFamily="2" charset="-52"/>
              </a:rPr>
              <a:t>181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40571"/>
              </p:ext>
            </p:extLst>
          </p:nvPr>
        </p:nvGraphicFramePr>
        <p:xfrm>
          <a:off x="4593175" y="1760177"/>
          <a:ext cx="1890521" cy="80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9730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3251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6 050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7960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Tourism Revenue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$700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23303" y="224976"/>
            <a:ext cx="8739539" cy="57964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Modernization and Management of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Urgench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Airport</a:t>
            </a:r>
            <a:endParaRPr lang="uz-Latn-UZ" dirty="0">
              <a:latin typeface="Montserrat" pitchFamily="2" charset="-52"/>
              <a:cs typeface="Arial MT"/>
            </a:endParaRPr>
          </a:p>
          <a:p>
            <a:pPr marL="12701" marR="5080">
              <a:spcBef>
                <a:spcPts val="100"/>
              </a:spcBef>
            </a:pP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Current airport capacity is limited, with growing tourism demand (11% annual increase in visitors).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capture 20% of regional air traffic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7" y="1592105"/>
            <a:ext cx="3813842" cy="3148998"/>
            <a:chOff x="8092639" y="991501"/>
            <a:chExt cx="3121843" cy="1968718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9460773" y="991501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 err="1">
                  <a:solidFill>
                    <a:srgbClr val="00425F"/>
                  </a:solidFill>
                  <a:latin typeface="Montserrat" pitchFamily="2" charset="-52"/>
                </a:rPr>
                <a:t>Khorezm</a:t>
              </a: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1"/>
            </p:cNvCxnSpPr>
            <p:nvPr/>
          </p:nvCxnSpPr>
          <p:spPr>
            <a:xfrm rot="10800000" flipV="1">
              <a:off x="8946391" y="1129225"/>
              <a:ext cx="514383" cy="956286"/>
            </a:xfrm>
            <a:prstGeom prst="bentConnector2">
              <a:avLst/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76339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Khorezm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1,9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7435" y="862290"/>
            <a:ext cx="2159998" cy="14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4" y="861199"/>
            <a:ext cx="2303996" cy="14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7435" y="2491608"/>
            <a:ext cx="2160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4" y="2489745"/>
            <a:ext cx="2303996" cy="15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7BB5633A-70AB-B82A-8D78-B53F3F3C374E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D8686A03-699C-9C5D-BFB0-99F34252DC7A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22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F5346771-2D7E-1630-9B60-012B74CE73F6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2E1DDCA-D36C-6E30-1765-03302C8BAAB1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4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251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152</cp:revision>
  <dcterms:created xsi:type="dcterms:W3CDTF">2024-07-25T07:55:13Z</dcterms:created>
  <dcterms:modified xsi:type="dcterms:W3CDTF">2025-06-02T05:34:29Z</dcterms:modified>
</cp:coreProperties>
</file>