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5BC4BF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design and tender announcement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871269" y="211239"/>
            <a:ext cx="828135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of Heating System in Bukhara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946555" cy="7270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Upgrading the heating system with energy-efficient technologies and private management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600822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of heating systems under a concession agreement on 20 ha of allocated land. Investors will manage infrastructure and revenue.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740983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social impact improving heating access.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Moderate investment with quick payback.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Innovative energy-efficient technologies.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60082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heating system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5372359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Bukhara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$122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24221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40 216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Centralized Heating Coverage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~40%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Modernization of Heating System in Bukhara Region</a:t>
            </a: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40288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Outdated heating systems with high energy losses.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improve 20% of regional heating efficiency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8" y="1870621"/>
            <a:ext cx="5016850" cy="3252276"/>
            <a:chOff x="8092639" y="1165625"/>
            <a:chExt cx="4106572" cy="2033286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1071997" y="2923463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Bukhara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</p:cNvCxnSpPr>
            <p:nvPr/>
          </p:nvCxnSpPr>
          <p:spPr>
            <a:xfrm rot="10800000">
              <a:off x="9451763" y="2390228"/>
              <a:ext cx="1620236" cy="670959"/>
            </a:xfrm>
            <a:prstGeom prst="bentConnector3">
              <a:avLst>
                <a:gd name="adj1" fmla="val 100119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52956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Bukhara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2,0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859411"/>
            <a:ext cx="2198538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2" y="859411"/>
            <a:ext cx="2303990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2503822"/>
            <a:ext cx="2198539" cy="14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02" y="2504697"/>
            <a:ext cx="2304169" cy="14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5D87891D-58DF-8731-82FB-CA8EC0999F94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30470640-1900-3408-C0FD-3F36BDCC3181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17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9A471B63-5260-F129-D711-845CE3CC77AC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327C742C-355C-F07B-F7E9-939BEEC9186E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225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158</cp:revision>
  <dcterms:created xsi:type="dcterms:W3CDTF">2024-07-25T07:55:13Z</dcterms:created>
  <dcterms:modified xsi:type="dcterms:W3CDTF">2025-06-02T05:41:52Z</dcterms:modified>
</cp:coreProperties>
</file>