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05162" y="15473"/>
            <a:ext cx="10182390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Project for the Reconstruction and Development of Uzbek circus Based on a Public-Private Partnership (PPP)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97298" y="75620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Industry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33735" y="3761690"/>
            <a:ext cx="156734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Acrobatics and extreme performances</a:t>
            </a:r>
            <a:endParaRPr lang="en-US" sz="12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64066" y="3886813"/>
            <a:ext cx="1344766" cy="3949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Clowning</a:t>
            </a:r>
          </a:p>
          <a:p>
            <a:pPr marL="12701" marR="5080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and juggling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36542" y="3795094"/>
            <a:ext cx="113355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Circus without animals and animal training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35572" y="3880126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Variety and staged shows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Types of circus genres</a:t>
            </a: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00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Project indicators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Capacity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Investment requirements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Domestic market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90%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Export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10%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Location</a:t>
            </a: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8617680" y="4822015"/>
            <a:ext cx="3448976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38626"/>
              </p:ext>
            </p:extLst>
          </p:nvPr>
        </p:nvGraphicFramePr>
        <p:xfrm>
          <a:off x="8557022" y="6008958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city</a:t>
                      </a:r>
                      <a:endParaRPr lang="ru-RU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637424" y="470285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Tashkent city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15255" y="1268811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Cost of the project: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8408" y="4519608"/>
            <a:ext cx="26447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Project initiator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5793" y="4818829"/>
            <a:ext cx="2644798" cy="183870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UE "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Uzbekcircus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" 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Established – in 1914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Building constructed – in 1976.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Tashkent Circus is visited by over 0.4 million visitors.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Founder – Ministry of Culture of the Republic of Uzbekistan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en-US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Address – Tashkent, G.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Gulyam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Street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85242" y="2471792"/>
            <a:ext cx="5205735" cy="47743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Improving the efficiency and quality of circus services, expanding the artistic level and scale of circus programs, and strengthening the material and technical base through the implementation of public-private partnership principles, as well as enhancing circus-related services.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024" y="995240"/>
            <a:ext cx="2264827" cy="1597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Entertainment and cultural services</a:t>
            </a: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-127750" y="2265263"/>
            <a:ext cx="207208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Goal of the project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07954" y="3123621"/>
            <a:ext cx="521886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Is it worth investing in the circus business?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object 10">
            <a:extLst>
              <a:ext uri="{FF2B5EF4-FFF2-40B4-BE49-F238E27FC236}">
                <a16:creationId xmlns:a16="http://schemas.microsoft.com/office/drawing/2014/main" id="{46346EB9-6B5F-406F-9107-FBA5D8EE2DA0}"/>
              </a:ext>
            </a:extLst>
          </p:cNvPr>
          <p:cNvSpPr txBox="1"/>
          <p:nvPr/>
        </p:nvSpPr>
        <p:spPr>
          <a:xfrm>
            <a:off x="3160773" y="1221676"/>
            <a:ext cx="186477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Project services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276692" y="5582389"/>
            <a:ext cx="77323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~400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employees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Payback period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Up to 5 years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,3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13,3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2700 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seats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35465-7799-46E8-AC4C-6D442DDD2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4" y="786544"/>
            <a:ext cx="3041195" cy="1432067"/>
          </a:xfrm>
          <a:prstGeom prst="rect">
            <a:avLst/>
          </a:prstGeom>
        </p:spPr>
      </p:pic>
      <p:sp>
        <p:nvSpPr>
          <p:cNvPr id="78" name="object 10">
            <a:extLst>
              <a:ext uri="{FF2B5EF4-FFF2-40B4-BE49-F238E27FC236}">
                <a16:creationId xmlns:a16="http://schemas.microsoft.com/office/drawing/2014/main" id="{1CA0BD62-0274-4E02-9F1C-03C352D685C0}"/>
              </a:ext>
            </a:extLst>
          </p:cNvPr>
          <p:cNvSpPr txBox="1"/>
          <p:nvPr/>
        </p:nvSpPr>
        <p:spPr>
          <a:xfrm>
            <a:off x="3166525" y="1445945"/>
            <a:ext cx="2221826" cy="6353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project offers entertainment-oriented services, including acrobatics, juggling, clown acts, animal training, extreme performances, and variety shows.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82EECB13-26E2-48E1-94E1-0E9D251224E2}"/>
              </a:ext>
            </a:extLst>
          </p:cNvPr>
          <p:cNvSpPr txBox="1"/>
          <p:nvPr/>
        </p:nvSpPr>
        <p:spPr>
          <a:xfrm>
            <a:off x="21972" y="3392236"/>
            <a:ext cx="5205735" cy="19968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Popularity of circus arts.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Attending circus performances remains one of the most popular forms of entertainment.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Opportunities for growth and development.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Services can be expanded, new audiences attracted, and new technologies introduced.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Revenue growth.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According to research.techart.ru, the largest Western circuses earn up to $100 million (up to $120 million) in net annual profit.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Additional product sales.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Circuses usually sell snacks, toys, DVDs, and other merchandise, generating income equal to up to 10% of ticket sales.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Circus is a fairly profitable business.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example, in Russia, the cost of a single circus performance is nearly 1 million rubles. A modern circus has a capacity of about 3,000 seats. The average ticket price is 1,000 rubles. As a result, revenue is three times higher than the cost of the performance.</a:t>
            </a:r>
            <a:endParaRPr lang="ru-RU" sz="9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4D04E86B-B060-4CAE-A051-BFBC7FE55CAC}"/>
              </a:ext>
            </a:extLst>
          </p:cNvPr>
          <p:cNvSpPr txBox="1"/>
          <p:nvPr/>
        </p:nvSpPr>
        <p:spPr>
          <a:xfrm>
            <a:off x="70091" y="5809607"/>
            <a:ext cx="5205735" cy="8276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Investments in Cirque du Soleil productions reached 200 million dollars (including theater construction);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Touring circus shows cost on average 20–25 million dollars;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Stationary circus performances cost about 40–50 million dollars;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 regular production of an ordinary circus costs around 1 million dollars.</a:t>
            </a:r>
            <a:endParaRPr kumimoji="0" lang="en-US" sz="9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FF2E71C-1809-4002-BBB3-079D537AF1BE}"/>
              </a:ext>
            </a:extLst>
          </p:cNvPr>
          <p:cNvCxnSpPr>
            <a:cxnSpLocks/>
          </p:cNvCxnSpPr>
          <p:nvPr/>
        </p:nvCxnSpPr>
        <p:spPr>
          <a:xfrm>
            <a:off x="11366706" y="5006657"/>
            <a:ext cx="34192" cy="764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522</Words>
  <Application>Microsoft Office PowerPoint</Application>
  <PresentationFormat>Широкоэкранный</PresentationFormat>
  <Paragraphs>102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2025-06-26T10:47:44Z</dcterms:created>
  <dcterms:modified xsi:type="dcterms:W3CDTF">2025-07-23T08:47:35Z</dcterms:modified>
</cp:coreProperties>
</file>