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37B"/>
    <a:srgbClr val="5BC4BF"/>
    <a:srgbClr val="A6A6A6"/>
    <a:srgbClr val="CCEBEE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Data" Target="../diagrams/data2.xml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22.png"/><Relationship Id="rId10" Type="http://schemas.microsoft.com/office/2007/relationships/hdphoto" Target="../media/hdphoto2.wdp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Layout" Target="../diagrams/layout2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spandex fiber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spandex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28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869359" y="2815274"/>
            <a:ext cx="185459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rocurement</a:t>
            </a: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s</a:t>
            </a:r>
            <a:r>
              <a:rPr lang="en-US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</a:br>
            <a:r>
              <a:rPr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9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polyester, polypropylene granules  and </a:t>
            </a:r>
            <a:r>
              <a:rPr sz="9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etc.</a:t>
            </a:r>
            <a:r>
              <a:rPr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)</a:t>
            </a:r>
            <a:endParaRPr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32713" y="2837602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Polymer feeding, extrusion and filament drawing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7213" y="2921502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Bonding, winding and cutting</a:t>
            </a:r>
            <a:endParaRPr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39288" y="2911440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packaging: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7331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951016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6" y="4430068"/>
            <a:ext cx="1950085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Products: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special medical clothing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medical masks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special bags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7919" y="464847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319547" y="3748520"/>
            <a:ext cx="2732182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74450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730964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52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4807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520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spc="-1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spandex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40243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spandex fiber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4728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449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5135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56403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75161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096071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986457"/>
              </p:ext>
            </p:extLst>
          </p:nvPr>
        </p:nvGraphicFramePr>
        <p:xfrm>
          <a:off x="223226" y="371930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F207A-D672-4F5A-9CCD-B0B4F9A33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31" y="3810643"/>
            <a:ext cx="372611" cy="372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0172B-908B-4168-9EE5-FD443AD83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76" y="4486841"/>
            <a:ext cx="424711" cy="424711"/>
          </a:xfrm>
          <a:prstGeom prst="rect">
            <a:avLst/>
          </a:prstGeom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E80A9997-6C93-4BC3-A590-900AB06CDBC4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4E6BD09-980A-47C0-AE39-FAB7CBFF91B9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2F2C5C22-A690-4C5A-9D3B-370ABCE7F686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7EB873B-4671-4A5A-A9EE-AE92009FB3B2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064ABA0-BFCA-4A8C-8351-5F2AE5F29520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78A4228-984E-4046-92CD-8150D5138E26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A5D2043-D7B9-4E6B-A80D-76784C6A3D55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E2664145-88CB-4AE7-9C6F-22073DAC773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5D73972E-B31E-4A2E-9F12-36109971D4D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5E3EE85-01D7-40A6-9607-E799BB766CCE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0156F8C-9039-4CC9-A096-C4E155B18CEA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A7EA742-1295-40E4-9AC9-8D4537AA7D4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grpSp>
        <p:nvGrpSpPr>
          <p:cNvPr id="82" name="object 10">
            <a:extLst>
              <a:ext uri="{FF2B5EF4-FFF2-40B4-BE49-F238E27FC236}">
                <a16:creationId xmlns:a16="http://schemas.microsoft.com/office/drawing/2014/main" id="{6836B4B4-0C9B-4F1F-868E-D925CBF17577}"/>
              </a:ext>
            </a:extLst>
          </p:cNvPr>
          <p:cNvGrpSpPr/>
          <p:nvPr/>
        </p:nvGrpSpPr>
        <p:grpSpPr>
          <a:xfrm>
            <a:off x="5129641" y="1869223"/>
            <a:ext cx="6283587" cy="948002"/>
            <a:chOff x="514104" y="5157709"/>
            <a:chExt cx="5003913" cy="901092"/>
          </a:xfrm>
        </p:grpSpPr>
        <p:pic>
          <p:nvPicPr>
            <p:cNvPr id="83" name="object 11">
              <a:extLst>
                <a:ext uri="{FF2B5EF4-FFF2-40B4-BE49-F238E27FC236}">
                  <a16:creationId xmlns:a16="http://schemas.microsoft.com/office/drawing/2014/main" id="{4BE8BF98-6FF1-4CED-B7C5-F1B47AAA8158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0733" y="5171503"/>
              <a:ext cx="1115072" cy="851605"/>
            </a:xfrm>
            <a:prstGeom prst="flowChartOffpageConnector">
              <a:avLst/>
            </a:prstGeom>
          </p:spPr>
        </p:pic>
        <p:pic>
          <p:nvPicPr>
            <p:cNvPr id="84" name="object 12">
              <a:extLst>
                <a:ext uri="{FF2B5EF4-FFF2-40B4-BE49-F238E27FC236}">
                  <a16:creationId xmlns:a16="http://schemas.microsoft.com/office/drawing/2014/main" id="{BFA54CA5-0663-4665-A380-174E349AA645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104" y="5171503"/>
              <a:ext cx="1167529" cy="887298"/>
            </a:xfrm>
            <a:prstGeom prst="flowChartOffpageConnector">
              <a:avLst/>
            </a:prstGeom>
          </p:spPr>
        </p:pic>
        <p:pic>
          <p:nvPicPr>
            <p:cNvPr id="85" name="object 13">
              <a:extLst>
                <a:ext uri="{FF2B5EF4-FFF2-40B4-BE49-F238E27FC236}">
                  <a16:creationId xmlns:a16="http://schemas.microsoft.com/office/drawing/2014/main" id="{88078901-AB69-41D1-84D7-23C2B53337B7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1503"/>
              <a:ext cx="1115071" cy="887298"/>
            </a:xfrm>
            <a:prstGeom prst="flowChartOffpageConnector">
              <a:avLst/>
            </a:prstGeom>
          </p:spPr>
        </p:pic>
        <p:pic>
          <p:nvPicPr>
            <p:cNvPr id="86" name="object 14">
              <a:extLst>
                <a:ext uri="{FF2B5EF4-FFF2-40B4-BE49-F238E27FC236}">
                  <a16:creationId xmlns:a16="http://schemas.microsoft.com/office/drawing/2014/main" id="{9F93C607-7D2A-4718-9ECF-ABFDF70D3B65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6" y="5157709"/>
              <a:ext cx="1115071" cy="888991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618811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198146" y="1512122"/>
            <a:ext cx="5882351" cy="52856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woven fabric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60457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12,6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woven fabric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Woven fabric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69498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2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3" y="3304493"/>
            <a:ext cx="21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6" y="3566869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F44147F0-66C2-4BFB-86F0-160C0B25D425}"/>
              </a:ext>
            </a:extLst>
          </p:cNvPr>
          <p:cNvSpPr/>
          <p:nvPr/>
        </p:nvSpPr>
        <p:spPr>
          <a:xfrm>
            <a:off x="2837450" y="2482584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158DA817-4744-4D7C-A3ED-B4D92B6B602D}"/>
              </a:ext>
            </a:extLst>
          </p:cNvPr>
          <p:cNvSpPr/>
          <p:nvPr/>
        </p:nvSpPr>
        <p:spPr>
          <a:xfrm>
            <a:off x="2840149" y="3029970"/>
            <a:ext cx="457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5" y="2200536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6" y="2747942"/>
            <a:ext cx="9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4"/>
            <a:ext cx="792000" cy="1285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7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583689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9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7" y="2482583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43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4"/>
            <a:ext cx="57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43068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733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урция ">
            <a:extLst>
              <a:ext uri="{FF2B5EF4-FFF2-40B4-BE49-F238E27FC236}">
                <a16:creationId xmlns:a16="http://schemas.microsoft.com/office/drawing/2014/main" id="{77EBCFFB-EB00-47DD-833A-04238807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356020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517194" y="4120140"/>
            <a:ext cx="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6" name="Picture 18" descr="Round icon. Illustration of flag of Italy">
            <a:extLst>
              <a:ext uri="{FF2B5EF4-FFF2-40B4-BE49-F238E27FC236}">
                <a16:creationId xmlns:a16="http://schemas.microsoft.com/office/drawing/2014/main" id="{FDDA9A2A-1C60-48A5-8730-EB31D7B9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4" b="93814" l="9653" r="89961">
                        <a14:foregroundMark x1="18770" y1="65747" x2="19691" y2="44845"/>
                        <a14:foregroundMark x1="19691" y1="44845" x2="27799" y2="19072"/>
                        <a14:foregroundMark x1="27799" y1="19072" x2="46718" y2="9278"/>
                        <a14:foregroundMark x1="46718" y1="9278" x2="65069" y2="9278"/>
                        <a14:foregroundMark x1="71116" y1="17931" x2="77606" y2="30928"/>
                        <a14:foregroundMark x1="82026" y1="52421" x2="82401" y2="54243"/>
                        <a14:foregroundMark x1="77606" y1="30928" x2="81792" y2="51283"/>
                        <a14:foregroundMark x1="82459" y1="58413" x2="71815" y2="81443"/>
                        <a14:foregroundMark x1="71815" y1="81443" x2="53668" y2="93814"/>
                        <a14:foregroundMark x1="53668" y1="93814" x2="36006" y2="90055"/>
                        <a14:foregroundMark x1="42857" y1="18041" x2="36680" y2="47423"/>
                        <a14:foregroundMark x1="36680" y1="47423" x2="44788" y2="79381"/>
                        <a14:foregroundMark x1="44788" y1="79381" x2="63320" y2="67010"/>
                        <a14:foregroundMark x1="63320" y1="67010" x2="63707" y2="40722"/>
                        <a14:foregroundMark x1="63707" y1="40722" x2="57143" y2="10825"/>
                        <a14:foregroundMark x1="57143" y1="10825" x2="37066" y2="20103"/>
                        <a14:foregroundMark x1="37066" y1="20103" x2="36680" y2="22680"/>
                        <a14:foregroundMark x1="82239" y1="60825" x2="82625" y2="58763"/>
                        <a14:foregroundMark x1="82625" y1="56186" x2="82239" y2="61340"/>
                        <a14:foregroundMark x1="24710" y1="77320" x2="21236" y2="70103"/>
                        <a14:foregroundMark x1="31274" y1="34021" x2="35907" y2="65979"/>
                        <a14:foregroundMark x1="35907" y1="65979" x2="37838" y2="51546"/>
                        <a14:foregroundMark x1="37838" y1="59278" x2="37838" y2="80412"/>
                        <a14:foregroundMark x1="37066" y1="62887" x2="37452" y2="61340"/>
                        <a14:backgroundMark x1="68340" y1="10309" x2="64865" y2="8763"/>
                        <a14:backgroundMark x1="35521" y1="92268" x2="18533" y2="79381"/>
                        <a14:backgroundMark x1="18533" y1="79381" x2="20463" y2="73196"/>
                        <a14:backgroundMark x1="23938" y1="79897" x2="18147" y2="67526"/>
                        <a14:backgroundMark x1="19305" y1="73711" x2="16988" y2="69588"/>
                        <a14:backgroundMark x1="18533" y1="71649" x2="21622" y2="79381"/>
                        <a14:backgroundMark x1="21236" y1="76289" x2="21622" y2="74742"/>
                        <a14:backgroundMark x1="18147" y1="69072" x2="19305" y2="73196"/>
                        <a14:backgroundMark x1="37066" y1="92784" x2="33977" y2="9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672" r="14973" b="4894"/>
          <a:stretch/>
        </p:blipFill>
        <p:spPr bwMode="auto">
          <a:xfrm flipH="1">
            <a:off x="223057" y="3022984"/>
            <a:ext cx="176092" cy="1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lag Usa Round Icon Badge United Stock Vector (Royalty Free) 1242343660 |  Shutterstock">
            <a:extLst>
              <a:ext uri="{FF2B5EF4-FFF2-40B4-BE49-F238E27FC236}">
                <a16:creationId xmlns:a16="http://schemas.microsoft.com/office/drawing/2014/main" id="{741EE189-3AC6-46E1-A4C3-AB37DA95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33" b="90116" l="9898" r="89420">
                        <a14:foregroundMark x1="25162" y1="82087" x2="17915" y2="71006"/>
                        <a14:foregroundMark x1="28948" y1="87874" x2="26918" y2="84771"/>
                        <a14:foregroundMark x1="30034" y1="89535" x2="29252" y2="88339"/>
                        <a14:foregroundMark x1="13965" y1="49215" x2="12628" y2="39535"/>
                        <a14:foregroundMark x1="12628" y1="39535" x2="22526" y2="15116"/>
                        <a14:foregroundMark x1="22526" y1="15116" x2="38567" y2="5233"/>
                        <a14:foregroundMark x1="38567" y1="5233" x2="55290" y2="15116"/>
                        <a14:foregroundMark x1="55290" y1="15116" x2="63823" y2="43605"/>
                        <a14:foregroundMark x1="63823" y1="43605" x2="59044" y2="72093"/>
                        <a14:foregroundMark x1="48347" y1="84675" x2="44710" y2="88953"/>
                        <a14:foregroundMark x1="59044" y1="72093" x2="54640" y2="77273"/>
                        <a14:foregroundMark x1="44710" y1="88953" x2="30375" y2="89535"/>
                        <a14:foregroundMark x1="24366" y1="84207" x2="22184" y2="81977"/>
                        <a14:foregroundMark x1="29010" y1="88953" x2="27782" y2="87698"/>
                        <a14:foregroundMark x1="27932" y1="81562" x2="21502" y2="65698"/>
                        <a14:foregroundMark x1="31399" y1="90116" x2="28032" y2="81808"/>
                        <a14:foregroundMark x1="21502" y1="65698" x2="26621" y2="37209"/>
                        <a14:foregroundMark x1="26621" y1="37209" x2="30717" y2="66279"/>
                        <a14:foregroundMark x1="30717" y1="66279" x2="48464" y2="72093"/>
                        <a14:foregroundMark x1="48464" y1="72093" x2="39590" y2="43605"/>
                        <a14:foregroundMark x1="39590" y1="43605" x2="23208" y2="68605"/>
                        <a14:foregroundMark x1="23208" y1="68605" x2="56997" y2="52907"/>
                        <a14:foregroundMark x1="56997" y1="52907" x2="35154" y2="65116"/>
                        <a14:foregroundMark x1="35154" y1="65116" x2="40614" y2="65116"/>
                        <a14:foregroundMark x1="56431" y1="79964" x2="56655" y2="79651"/>
                        <a14:foregroundMark x1="62457" y1="40698" x2="39249" y2="40698"/>
                        <a14:foregroundMark x1="30717" y1="6395" x2="30034" y2="5814"/>
                        <a14:foregroundMark x1="16724" y1="24419" x2="15017" y2="27907"/>
                        <a14:foregroundMark x1="62799" y1="61047" x2="63481" y2="38953"/>
                        <a14:foregroundMark x1="62457" y1="29651" x2="63823" y2="59884"/>
                        <a14:foregroundMark x1="63823" y1="59884" x2="55966" y2="79266"/>
                        <a14:foregroundMark x1="24558" y1="84857" x2="16803" y2="71647"/>
                        <a14:foregroundMark x1="22867" y1="54651" x2="13311" y2="52907"/>
                        <a14:foregroundMark x1="54266" y1="80814" x2="36860" y2="84302"/>
                        <a14:foregroundMark x1="36860" y1="84302" x2="30717" y2="82558"/>
                        <a14:backgroundMark x1="10580" y1="51163" x2="15017" y2="72674"/>
                        <a14:backgroundMark x1="63481" y1="63372" x2="64164" y2="59884"/>
                        <a14:backgroundMark x1="64164" y1="60465" x2="64505" y2="58721"/>
                        <a14:backgroundMark x1="64164" y1="58721" x2="64505" y2="57558"/>
                        <a14:backgroundMark x1="56997" y1="80814" x2="55254" y2="83260"/>
                        <a14:backgroundMark x1="29010" y1="91860" x2="25939" y2="89535"/>
                        <a14:backgroundMark x1="29693" y1="91860" x2="29693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435" r="34264" b="5232"/>
          <a:stretch/>
        </p:blipFill>
        <p:spPr bwMode="auto">
          <a:xfrm>
            <a:off x="227205" y="2730290"/>
            <a:ext cx="167796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02299" y="695678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25AECBF-59C2-4FB0-ACDD-4DFA23A0145E}"/>
              </a:ext>
            </a:extLst>
          </p:cNvPr>
          <p:cNvSpPr/>
          <p:nvPr/>
        </p:nvSpPr>
        <p:spPr>
          <a:xfrm>
            <a:off x="9552517" y="1364313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DD76A07F-7C12-446C-ACD6-F2145B424E9A}"/>
              </a:ext>
            </a:extLst>
          </p:cNvPr>
          <p:cNvSpPr/>
          <p:nvPr/>
        </p:nvSpPr>
        <p:spPr>
          <a:xfrm>
            <a:off x="7032733" y="1364313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bject 31">
            <a:extLst>
              <a:ext uri="{FF2B5EF4-FFF2-40B4-BE49-F238E27FC236}">
                <a16:creationId xmlns:a16="http://schemas.microsoft.com/office/drawing/2014/main" id="{87795D3B-308C-4D8A-A4E8-9C35173E9788}"/>
              </a:ext>
            </a:extLst>
          </p:cNvPr>
          <p:cNvSpPr txBox="1"/>
          <p:nvPr/>
        </p:nvSpPr>
        <p:spPr>
          <a:xfrm>
            <a:off x="7837377" y="1252647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1A95F4D5-6CA3-46C6-8224-E657A54939AC}"/>
              </a:ext>
            </a:extLst>
          </p:cNvPr>
          <p:cNvSpPr txBox="1"/>
          <p:nvPr/>
        </p:nvSpPr>
        <p:spPr>
          <a:xfrm>
            <a:off x="10398970" y="1243122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252" name="Схема 251">
            <a:extLst>
              <a:ext uri="{FF2B5EF4-FFF2-40B4-BE49-F238E27FC236}">
                <a16:creationId xmlns:a16="http://schemas.microsoft.com/office/drawing/2014/main" id="{A414067D-EC7D-4D0D-89E3-D8E26C6F6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856597"/>
              </p:ext>
            </p:extLst>
          </p:nvPr>
        </p:nvGraphicFramePr>
        <p:xfrm>
          <a:off x="7333833" y="4529230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13CC2DA5-2F53-480F-80EB-846260AE4304}"/>
              </a:ext>
            </a:extLst>
          </p:cNvPr>
          <p:cNvSpPr txBox="1"/>
          <p:nvPr/>
        </p:nvSpPr>
        <p:spPr>
          <a:xfrm>
            <a:off x="6875193" y="4177599"/>
            <a:ext cx="504668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C3B14F4-CA2A-43EC-8472-A7C72ADC832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1" y="4824924"/>
            <a:ext cx="382138" cy="382138"/>
          </a:xfrm>
          <a:prstGeom prst="rect">
            <a:avLst/>
          </a:prstGeom>
        </p:spPr>
      </p:pic>
      <p:pic>
        <p:nvPicPr>
          <p:cNvPr id="15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4CEE669B-08A2-458E-839E-E5FA1B9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7" y="5488521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Рабочие ">
            <a:extLst>
              <a:ext uri="{FF2B5EF4-FFF2-40B4-BE49-F238E27FC236}">
                <a16:creationId xmlns:a16="http://schemas.microsoft.com/office/drawing/2014/main" id="{2E635AF6-476E-448C-B6C8-B67D18D4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31315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5863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7627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51250"/>
              </p:ext>
            </p:extLst>
          </p:nvPr>
        </p:nvGraphicFramePr>
        <p:xfrm>
          <a:off x="7116825" y="336832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Andijan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4 200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6" y="240455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</p:cNvCxnSpPr>
          <p:nvPr/>
        </p:nvCxnSpPr>
        <p:spPr>
          <a:xfrm rot="16200000" flipH="1">
            <a:off x="10649863" y="2897030"/>
            <a:ext cx="658222" cy="224162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D9730836-2EC9-4AC4-85BC-AF93F97D4F16}"/>
              </a:ext>
            </a:extLst>
          </p:cNvPr>
          <p:cNvSpPr txBox="1"/>
          <p:nvPr/>
        </p:nvSpPr>
        <p:spPr>
          <a:xfrm>
            <a:off x="6863702" y="2082394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39D71A0C-79B0-4306-A2E1-5E263E1FA6C6}"/>
              </a:ext>
            </a:extLst>
          </p:cNvPr>
          <p:cNvSpPr/>
          <p:nvPr/>
        </p:nvSpPr>
        <p:spPr>
          <a:xfrm>
            <a:off x="2847939" y="3578895"/>
            <a:ext cx="57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8768B-EF66-4ECE-81DD-6D22A67DB2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2461465"/>
            <a:ext cx="169200" cy="169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2C562E-1F39-4C9E-83B0-3FE2695E93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3282277"/>
            <a:ext cx="169200" cy="169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B66A7-0BCB-4765-A4DD-DBE58E66FF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3830425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538</Words>
  <Application>Microsoft Office PowerPoint</Application>
  <PresentationFormat>Широкоэкранный</PresentationFormat>
  <Paragraphs>113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Мийрбек Джапаков</cp:lastModifiedBy>
  <cp:revision>180</cp:revision>
  <dcterms:created xsi:type="dcterms:W3CDTF">2024-07-25T07:55:13Z</dcterms:created>
  <dcterms:modified xsi:type="dcterms:W3CDTF">2025-04-28T08:21:18Z</dcterms:modified>
</cp:coreProperties>
</file>