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1474796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F"/>
    <a:srgbClr val="CCEBEE"/>
    <a:srgbClr val="2C637B"/>
    <a:srgbClr val="598497"/>
    <a:srgbClr val="84A4B2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microsoft.com/office/2007/relationships/diagramDrawing" Target="../diagrams/drawing2.xml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2.xml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3.wdp"/><Relationship Id="rId24" Type="http://schemas.openxmlformats.org/officeDocument/2006/relationships/image" Target="../media/image21.png"/><Relationship Id="rId5" Type="http://schemas.openxmlformats.org/officeDocument/2006/relationships/image" Target="../media/image12.png"/><Relationship Id="rId15" Type="http://schemas.openxmlformats.org/officeDocument/2006/relationships/diagramLayout" Target="../diagrams/layout2.xml"/><Relationship Id="rId23" Type="http://schemas.microsoft.com/office/2007/relationships/hdphoto" Target="../media/hdphoto4.wdp"/><Relationship Id="rId10" Type="http://schemas.openxmlformats.org/officeDocument/2006/relationships/image" Target="../media/image15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diagramData" Target="../diagrams/data2.xml"/><Relationship Id="rId22" Type="http://schemas.openxmlformats.org/officeDocument/2006/relationships/image" Target="../media/image20.png"/><Relationship Id="rId27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polyester fiber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 polyester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fiber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025324" y="2860892"/>
            <a:ext cx="1861538" cy="4898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rocurement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PTA, EG, propylene, chemicals and </a:t>
            </a:r>
            <a:r>
              <a:rPr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et</a:t>
            </a:r>
            <a:r>
              <a:rPr lang="en-US" sz="1000" i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c.)</a:t>
            </a:r>
            <a:endParaRPr sz="11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86795" y="2911501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Polymerization, extrusion and spinning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01181" y="3002238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Texturing, cutting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baling</a:t>
            </a:r>
            <a:endParaRPr sz="11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68674" y="2989736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packaging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43426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97503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74931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8339" y="3809478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0546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79192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7217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71774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4217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polyester and polypropylene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53156"/>
            <a:ext cx="463057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polyester fiber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533791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85454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42102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624989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3" y="3838140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2993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903032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5323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5934613" y="4454993"/>
            <a:ext cx="2137714" cy="728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purified terephthalic acid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ethylene glycol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propylene and chemicals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8" name="object 29">
            <a:extLst>
              <a:ext uri="{FF2B5EF4-FFF2-40B4-BE49-F238E27FC236}">
                <a16:creationId xmlns:a16="http://schemas.microsoft.com/office/drawing/2014/main" id="{2F4F2D6C-2C8B-4874-88A4-F5F3E68AE09E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06C1C2F-416A-4AC1-A548-EA4E3957E9BC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3E9F5E7-CE0A-4A05-BAAA-D89F8C9E67BD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7E55A91-1762-4134-939C-06887194581E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2510B24-3508-483C-8B23-E0FDF85D2301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6669485-CCDD-486F-9100-AAD910BB1161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79D498B-02E9-46DB-84FB-2E0B9766BB25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6D99FBB8-0EB2-4F27-9386-85639929BD18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60B12B7-E6A7-498E-88AE-630C8486D1DB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1D43E3ED-128C-4F18-B035-57526766D0BC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BF3F93C-0CDB-497B-A7B4-1640F4D4BCFA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2D320799-ADF6-446D-BADB-53ABF31176B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grpSp>
        <p:nvGrpSpPr>
          <p:cNvPr id="84" name="object 10">
            <a:extLst>
              <a:ext uri="{FF2B5EF4-FFF2-40B4-BE49-F238E27FC236}">
                <a16:creationId xmlns:a16="http://schemas.microsoft.com/office/drawing/2014/main" id="{51AEFBCB-FDDE-4852-8F64-888C08BEF545}"/>
              </a:ext>
            </a:extLst>
          </p:cNvPr>
          <p:cNvGrpSpPr/>
          <p:nvPr/>
        </p:nvGrpSpPr>
        <p:grpSpPr>
          <a:xfrm>
            <a:off x="5070764" y="1869223"/>
            <a:ext cx="6342464" cy="948002"/>
            <a:chOff x="467218" y="5157709"/>
            <a:chExt cx="5050800" cy="901092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3E926AD-9B2C-4BEB-92B2-3F328D27DBFF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04" y="5171503"/>
              <a:ext cx="1146168" cy="851605"/>
            </a:xfrm>
            <a:prstGeom prst="flowChartOffpageConnector">
              <a:avLst/>
            </a:prstGeom>
          </p:spPr>
        </p:pic>
        <p:pic>
          <p:nvPicPr>
            <p:cNvPr id="86" name="object 12">
              <a:extLst>
                <a:ext uri="{FF2B5EF4-FFF2-40B4-BE49-F238E27FC236}">
                  <a16:creationId xmlns:a16="http://schemas.microsoft.com/office/drawing/2014/main" id="{2C212053-B0BE-4076-9A55-250C6EEEA24A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218" y="5171503"/>
              <a:ext cx="1197183" cy="887298"/>
            </a:xfrm>
            <a:prstGeom prst="flowChartOffpageConnector">
              <a:avLst/>
            </a:prstGeom>
          </p:spPr>
        </p:pic>
        <p:pic>
          <p:nvPicPr>
            <p:cNvPr id="87" name="object 13">
              <a:extLst>
                <a:ext uri="{FF2B5EF4-FFF2-40B4-BE49-F238E27FC236}">
                  <a16:creationId xmlns:a16="http://schemas.microsoft.com/office/drawing/2014/main" id="{C0D51FFB-851B-4CC1-9C90-67E1B44C21A7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0128"/>
              <a:ext cx="1115071" cy="819464"/>
            </a:xfrm>
            <a:prstGeom prst="flowChartOffpageConnector">
              <a:avLst/>
            </a:prstGeom>
          </p:spPr>
        </p:pic>
        <p:pic>
          <p:nvPicPr>
            <p:cNvPr id="88" name="object 14">
              <a:extLst>
                <a:ext uri="{FF2B5EF4-FFF2-40B4-BE49-F238E27FC236}">
                  <a16:creationId xmlns:a16="http://schemas.microsoft.com/office/drawing/2014/main" id="{9E583D44-D0FB-4DD6-937B-38D34215105E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7" y="5157709"/>
              <a:ext cx="1115071" cy="888991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46908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3,5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Belgium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Taipei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50552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37039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32693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1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85149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055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 descr="Taiwan Round Country Flag. Taiwanese Circle National Flag Stock Vector -  Illustration of colour, banner: 238312484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1812" r="12998" b="18015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65803" y="674511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0359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icon. Illustration of flag of Japan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4" b="91753" l="9653" r="89961">
                        <a14:foregroundMark x1="27027" y1="37113" x2="27027" y2="37113"/>
                        <a14:foregroundMark x1="27027" y1="31959" x2="18533" y2="55155"/>
                        <a14:foregroundMark x1="18533" y1="55155" x2="27413" y2="78351"/>
                        <a14:foregroundMark x1="27413" y1="78351" x2="46332" y2="90722"/>
                        <a14:foregroundMark x1="46332" y1="90722" x2="55715" y2="91204"/>
                        <a14:foregroundMark x1="81124" y1="70657" x2="81853" y2="45361"/>
                        <a14:foregroundMark x1="81853" y1="45361" x2="66795" y2="21649"/>
                        <a14:foregroundMark x1="66795" y1="21649" x2="47490" y2="12887"/>
                        <a14:foregroundMark x1="47490" y1="12887" x2="29344" y2="24742"/>
                        <a14:foregroundMark x1="29344" y1="24742" x2="29344" y2="24742"/>
                        <a14:foregroundMark x1="76062" y1="41237" x2="76062" y2="41237"/>
                        <a14:foregroundMark x1="73745" y1="40722" x2="70656" y2="67010"/>
                        <a14:foregroundMark x1="70656" y1="67010" x2="52124" y2="79897"/>
                        <a14:backgroundMark x1="81081" y1="70619" x2="68726" y2="91237"/>
                        <a14:backgroundMark x1="68726" y1="91237" x2="59459" y2="96907"/>
                        <a14:backgroundMark x1="81467" y1="70103" x2="81853" y2="65979"/>
                        <a14:backgroundMark x1="81853" y1="71649" x2="818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" y="3819482"/>
            <a:ext cx="260079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055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279328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27932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6766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58137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12104" y="4133422"/>
            <a:ext cx="425966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08543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2987"/>
              </p:ext>
            </p:extLst>
          </p:nvPr>
        </p:nvGraphicFramePr>
        <p:xfrm>
          <a:off x="7116825" y="3300593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2253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771067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14662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 descr="370+ Thailand Flag Circle Stock Illustrations, Royalty-Free Vector Graphics  &amp; Clip Art - iStock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9778" y1="17778" x2="49778" y2="17778"/>
                        <a14:foregroundMark x1="45333" y1="30667" x2="45333" y2="30667"/>
                        <a14:foregroundMark x1="22667" y1="26222" x2="16889" y2="58222"/>
                        <a14:foregroundMark x1="23556" y1="33778" x2="72444" y2="28444"/>
                        <a14:foregroundMark x1="41778" y1="50667" x2="41778" y2="50667"/>
                        <a14:foregroundMark x1="22667" y1="43556" x2="40000" y2="50667"/>
                        <a14:foregroundMark x1="40000" y1="71556" x2="40000" y2="71556"/>
                        <a14:foregroundMark x1="81333" y1="68444" x2="18222" y2="69333"/>
                        <a14:foregroundMark x1="18222" y1="69333" x2="28444" y2="67556"/>
                        <a14:foregroundMark x1="47111" y1="79111" x2="47111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1510" r="12075" b="1087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und icon. Illustration of flag of Belgium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732" b="94330" l="9653" r="89575">
                        <a14:foregroundMark x1="48649" y1="8247" x2="48649" y2="8247"/>
                        <a14:foregroundMark x1="58687" y1="85567" x2="58687" y2="85567"/>
                        <a14:foregroundMark x1="50965" y1="94330" x2="50965" y2="9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5359" r="16396" b="4073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Free Vectors | Korean flag circle icon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2000" y1="10929" x2="52000" y2="1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9" t="9375" r="20446" b="10150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548</Words>
  <Application>Microsoft Office PowerPoint</Application>
  <PresentationFormat>Широкоэкранный</PresentationFormat>
  <Paragraphs>115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179</cp:revision>
  <dcterms:created xsi:type="dcterms:W3CDTF">2024-07-25T07:55:13Z</dcterms:created>
  <dcterms:modified xsi:type="dcterms:W3CDTF">2025-04-26T10:22:11Z</dcterms:modified>
</cp:coreProperties>
</file>