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1474796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2C637B"/>
    <a:srgbClr val="598497"/>
    <a:srgbClr val="84A4B2"/>
    <a:srgbClr val="8FD7CD"/>
    <a:srgbClr val="3C6E85"/>
    <a:srgbClr val="BFBFBF"/>
    <a:srgbClr val="54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4" autoAdjust="0"/>
    <p:restoredTop sz="96265" autoAdjust="0"/>
  </p:normalViewPr>
  <p:slideViewPr>
    <p:cSldViewPr snapToGrid="0">
      <p:cViewPr varScale="1">
        <p:scale>
          <a:sx n="109" d="100"/>
          <a:sy n="109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Layout" Target="../diagrams/layout2.xml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14.png"/><Relationship Id="rId12" Type="http://schemas.openxmlformats.org/officeDocument/2006/relationships/diagramData" Target="../diagrams/data2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diagramColors" Target="../diagrams/colors2.xml"/><Relationship Id="rId10" Type="http://schemas.openxmlformats.org/officeDocument/2006/relationships/image" Target="../media/image16.png"/><Relationship Id="rId19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diagramQuickStyle" Target="../diagrams/quickStyle2.xm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3">
            <a:extLst>
              <a:ext uri="{FF2B5EF4-FFF2-40B4-BE49-F238E27FC236}">
                <a16:creationId xmlns:a16="http://schemas.microsoft.com/office/drawing/2014/main" id="{D64F43A3-A2A1-4CE7-90F6-023989FAB10D}"/>
              </a:ext>
            </a:extLst>
          </p:cNvPr>
          <p:cNvSpPr/>
          <p:nvPr/>
        </p:nvSpPr>
        <p:spPr>
          <a:xfrm>
            <a:off x="4565765" y="906878"/>
            <a:ext cx="7524635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74854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 fiber (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nitron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synthetic</a:t>
            </a:r>
            <a:b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2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nitron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 fiber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07130" y="2957157"/>
            <a:ext cx="1803736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Synthesis of </a:t>
            </a:r>
            <a:br>
              <a:rPr lang="uz-Cyrl-UZ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polyacrylonitrile</a:t>
            </a:r>
            <a:endParaRPr sz="1000" i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7751" y="2957157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Preparation of spinning solution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14094" y="2957157"/>
            <a:ext cx="1424800" cy="4744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Wet spinning and washing and extraction</a:t>
            </a:r>
            <a:endParaRPr sz="10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42880" y="2957157"/>
            <a:ext cx="1349324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Final processing</a:t>
            </a:r>
            <a:b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uz-Latn-UZ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quality control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34719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88246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9" y="4115974"/>
            <a:ext cx="19500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63994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6711" y="3791412"/>
            <a:ext cx="1998399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Mainly for 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538893" y="3674673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643379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6393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36947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95660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</a:t>
            </a:r>
            <a:r>
              <a:rPr lang="en-US" sz="14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nitron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fiber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531540"/>
            <a:ext cx="490176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synthetic (acetate) fiber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538893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42254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36878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0764" y="5262184"/>
            <a:ext cx="707360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synthetic fiber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6032876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476288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883695" y="6049231"/>
            <a:ext cx="712054" cy="415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23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8005918" y="6049231"/>
            <a:ext cx="71846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26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5905335" y="5688576"/>
            <a:ext cx="668773" cy="25391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792718" y="5688576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6052929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76" y="454715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9" y="3769538"/>
            <a:ext cx="451389" cy="45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529751"/>
            <a:ext cx="658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707051" y="5688576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066069" y="6047613"/>
            <a:ext cx="77136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b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300992" y="2104540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4379187"/>
              </p:ext>
            </p:extLst>
          </p:nvPr>
        </p:nvGraphicFramePr>
        <p:xfrm>
          <a:off x="223226" y="37870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8C647-1D7C-49D0-8F38-4936E3C9F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707" y="3815958"/>
            <a:ext cx="361229" cy="36122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350547-A626-409C-B835-363F89026F3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50" y="4549283"/>
            <a:ext cx="362990" cy="362990"/>
          </a:xfrm>
          <a:prstGeom prst="rect">
            <a:avLst/>
          </a:prstGeom>
        </p:spPr>
      </p:pic>
      <p:sp>
        <p:nvSpPr>
          <p:cNvPr id="80" name="object 32">
            <a:extLst>
              <a:ext uri="{FF2B5EF4-FFF2-40B4-BE49-F238E27FC236}">
                <a16:creationId xmlns:a16="http://schemas.microsoft.com/office/drawing/2014/main" id="{87FCA456-D16D-40DE-886C-B8E21CC2088F}"/>
              </a:ext>
            </a:extLst>
          </p:cNvPr>
          <p:cNvSpPr txBox="1"/>
          <p:nvPr/>
        </p:nvSpPr>
        <p:spPr>
          <a:xfrm>
            <a:off x="6135948" y="4457839"/>
            <a:ext cx="2137714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Import of raw materials: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acrylonitrile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A5CDDA-15E0-4A2E-991A-4A6ACE70AFD6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82" y="6110702"/>
            <a:ext cx="301853" cy="301853"/>
          </a:xfrm>
          <a:prstGeom prst="rect">
            <a:avLst/>
          </a:prstGeom>
        </p:spPr>
      </p:pic>
      <p:pic>
        <p:nvPicPr>
          <p:cNvPr id="61" name="object 11">
            <a:extLst>
              <a:ext uri="{FF2B5EF4-FFF2-40B4-BE49-F238E27FC236}">
                <a16:creationId xmlns:a16="http://schemas.microsoft.com/office/drawing/2014/main" id="{3605628B-FF00-4BED-8985-BA268D870EBC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4571" y="1903441"/>
            <a:ext cx="1405028" cy="954339"/>
          </a:xfrm>
          <a:prstGeom prst="flowChartOffpageConnector">
            <a:avLst/>
          </a:prstGeom>
        </p:spPr>
      </p:pic>
      <p:pic>
        <p:nvPicPr>
          <p:cNvPr id="70" name="object 12">
            <a:extLst>
              <a:ext uri="{FF2B5EF4-FFF2-40B4-BE49-F238E27FC236}">
                <a16:creationId xmlns:a16="http://schemas.microsoft.com/office/drawing/2014/main" id="{F6C1D89C-9FAE-44C4-B3D1-5ACCB5754066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441" y="1903422"/>
            <a:ext cx="1404000" cy="954000"/>
          </a:xfrm>
          <a:prstGeom prst="flowChartOffpageConnector">
            <a:avLst/>
          </a:prstGeom>
        </p:spPr>
      </p:pic>
      <p:pic>
        <p:nvPicPr>
          <p:cNvPr id="71" name="object 13">
            <a:extLst>
              <a:ext uri="{FF2B5EF4-FFF2-40B4-BE49-F238E27FC236}">
                <a16:creationId xmlns:a16="http://schemas.microsoft.com/office/drawing/2014/main" id="{2F89029C-5776-47F8-BD7B-17EC3A5895E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31" y="1900691"/>
            <a:ext cx="1404000" cy="954000"/>
          </a:xfrm>
          <a:prstGeom prst="flowChartOffpageConnector">
            <a:avLst/>
          </a:prstGeom>
        </p:spPr>
      </p:pic>
      <p:pic>
        <p:nvPicPr>
          <p:cNvPr id="72" name="object 14">
            <a:extLst>
              <a:ext uri="{FF2B5EF4-FFF2-40B4-BE49-F238E27FC236}">
                <a16:creationId xmlns:a16="http://schemas.microsoft.com/office/drawing/2014/main" id="{813E2E21-A0C0-4AF1-8680-89CEAD60453F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976" y="1909778"/>
            <a:ext cx="1405028" cy="945631"/>
          </a:xfrm>
          <a:prstGeom prst="flowChartOffpage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583963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23485"/>
            <a:ext cx="647953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synthetic staple fiber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15246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40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12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South Korea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0,6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28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Indonesia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Synthetic fiber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93973"/>
            <a:ext cx="463038" cy="14263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4982"/>
            <a:ext cx="365949" cy="1568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0208"/>
            <a:ext cx="32994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4492"/>
            <a:ext cx="252311" cy="1516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2747" y="3566868"/>
            <a:ext cx="252311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6760"/>
            <a:ext cx="194808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42991" y="2202363"/>
            <a:ext cx="82213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9665" y="2748923"/>
            <a:ext cx="396000" cy="1430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0535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4794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82583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3673"/>
            <a:ext cx="690837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7956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8368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50225"/>
            <a:ext cx="78202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592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82583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47941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1" y="3033672"/>
            <a:ext cx="64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7956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90615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50225"/>
            <a:ext cx="82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5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1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6DCAA467-86BA-4F01-8265-CE17A10B9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953"/>
          <a:stretch/>
        </p:blipFill>
        <p:spPr bwMode="auto">
          <a:xfrm>
            <a:off x="210833" y="3312217"/>
            <a:ext cx="206984" cy="17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36169" y="725307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12067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3" y="3567058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921" y="3819482"/>
            <a:ext cx="194808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2673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300495"/>
            <a:ext cx="648000" cy="648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300495"/>
            <a:ext cx="648000" cy="648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88829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79304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/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903637" y="4150355"/>
            <a:ext cx="4238473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29710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13402"/>
              </p:ext>
            </p:extLst>
          </p:nvPr>
        </p:nvGraphicFramePr>
        <p:xfrm>
          <a:off x="7116825" y="3321760"/>
          <a:ext cx="1498879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12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9775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 err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1,4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608091" y="234369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 err="1">
                <a:solidFill>
                  <a:srgbClr val="00425F"/>
                </a:solidFill>
                <a:latin typeface="Montserrat" pitchFamily="2" charset="-52"/>
              </a:rPr>
              <a:t>Jizzakh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  <a:stCxn id="144" idx="1"/>
          </p:cNvCxnSpPr>
          <p:nvPr/>
        </p:nvCxnSpPr>
        <p:spPr>
          <a:xfrm rot="10800000" flipV="1">
            <a:off x="10111685" y="2481421"/>
            <a:ext cx="496406" cy="811902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35829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23D10F88-6476-4AB0-8D94-CE91BFEEF1F6}"/>
              </a:ext>
            </a:extLst>
          </p:cNvPr>
          <p:cNvSpPr/>
          <p:nvPr/>
        </p:nvSpPr>
        <p:spPr>
          <a:xfrm>
            <a:off x="1520207" y="4129556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DF7B4220-9235-446F-9BF9-CB16A632A32F}"/>
              </a:ext>
            </a:extLst>
          </p:cNvPr>
          <p:cNvSpPr/>
          <p:nvPr/>
        </p:nvSpPr>
        <p:spPr>
          <a:xfrm>
            <a:off x="2834314" y="2493973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36B5E-B8F0-427F-8F96-D233326BD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" r="290"/>
          <a:stretch/>
        </p:blipFill>
        <p:spPr bwMode="auto">
          <a:xfrm>
            <a:off x="230217" y="2723745"/>
            <a:ext cx="16821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BDD1AC0-916F-45E9-BC42-4E6148449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" b="469"/>
          <a:stretch/>
        </p:blipFill>
        <p:spPr bwMode="auto">
          <a:xfrm>
            <a:off x="228924" y="3017981"/>
            <a:ext cx="170802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8">
            <a:extLst>
              <a:ext uri="{FF2B5EF4-FFF2-40B4-BE49-F238E27FC236}">
                <a16:creationId xmlns:a16="http://schemas.microsoft.com/office/drawing/2014/main" id="{996C26E7-0E79-485C-AD61-33317837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r="63"/>
          <a:stretch/>
        </p:blipFill>
        <p:spPr bwMode="auto">
          <a:xfrm>
            <a:off x="229832" y="2450002"/>
            <a:ext cx="168987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object 20">
            <a:extLst>
              <a:ext uri="{FF2B5EF4-FFF2-40B4-BE49-F238E27FC236}">
                <a16:creationId xmlns:a16="http://schemas.microsoft.com/office/drawing/2014/main" id="{B78C0C77-9E33-4B53-8502-600C2F15BF3D}"/>
              </a:ext>
            </a:extLst>
          </p:cNvPr>
          <p:cNvSpPr/>
          <p:nvPr/>
        </p:nvSpPr>
        <p:spPr>
          <a:xfrm>
            <a:off x="2839665" y="3566868"/>
            <a:ext cx="331474" cy="1410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3390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390</Words>
  <Application>Microsoft Office PowerPoint</Application>
  <PresentationFormat>Широкоэкранный</PresentationFormat>
  <Paragraphs>113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ABBOSKHON SADIRDINOV</cp:lastModifiedBy>
  <cp:revision>204</cp:revision>
  <dcterms:created xsi:type="dcterms:W3CDTF">2024-07-25T07:55:13Z</dcterms:created>
  <dcterms:modified xsi:type="dcterms:W3CDTF">2025-04-26T11:22:32Z</dcterms:modified>
</cp:coreProperties>
</file>