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7B"/>
    <a:srgbClr val="5BC4BF"/>
    <a:srgbClr val="A6A6A6"/>
    <a:srgbClr val="CCEBEE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0" d="100"/>
          <a:sy n="110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2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2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Data" Target="../diagrams/data2.xml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diagramQuickStyle" Target="../diagrams/quickStyle2.xml"/><Relationship Id="rId23" Type="http://schemas.openxmlformats.org/officeDocument/2006/relationships/image" Target="../media/image22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2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lycra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fiber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5473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lycra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4869359" y="2815274"/>
            <a:ext cx="185459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rocurement</a:t>
            </a: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s</a:t>
            </a:r>
            <a: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</a:b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9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polyether glycol, diisocyanate and </a:t>
            </a:r>
            <a:r>
              <a:rPr sz="9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etc.</a:t>
            </a:r>
            <a:r>
              <a:rPr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)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20990" y="2903312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Production process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17213" y="2921502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Bonding, winding and cutting</a:t>
            </a:r>
            <a:endParaRPr sz="1100" dirty="0">
              <a:solidFill>
                <a:srgbClr val="2C637B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39288" y="2911440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2C637B"/>
                </a:solidFill>
                <a:latin typeface="Montserrat" pitchFamily="2" charset="-52"/>
                <a:cs typeface="Arial MT"/>
              </a:rPr>
              <a:t>packaging: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73310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951016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430068"/>
            <a:ext cx="1950085" cy="7155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Products: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special medical clothing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medical masks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special bags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64847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319547" y="3748520"/>
            <a:ext cx="2732182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74450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730964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5208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4807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520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u="sng" spc="-1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</a:t>
            </a:r>
            <a:r>
              <a:rPr lang="en-US" sz="14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lycra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40243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lang="en-US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lycra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faber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4728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449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5135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56403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75161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096071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986457"/>
              </p:ext>
            </p:extLst>
          </p:nvPr>
        </p:nvGraphicFramePr>
        <p:xfrm>
          <a:off x="223226" y="3719301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3F207A-D672-4F5A-9CCD-B0B4F9A33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31" y="3810643"/>
            <a:ext cx="372611" cy="3726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A0172B-908B-4168-9EE5-FD443AD8370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76" y="4486841"/>
            <a:ext cx="424711" cy="424711"/>
          </a:xfrm>
          <a:prstGeom prst="rect">
            <a:avLst/>
          </a:prstGeom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E80A9997-6C93-4BC3-A590-900AB06CDBC4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4E6BD09-980A-47C0-AE39-FAB7CBFF91B9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2F2C5C22-A690-4C5A-9D3B-370ABCE7F686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7EB873B-4671-4A5A-A9EE-AE92009FB3B2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A064ABA0-BFCA-4A8C-8351-5F2AE5F29520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78A4228-984E-4046-92CD-8150D5138E26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A5D2043-D7B9-4E6B-A80D-76784C6A3D55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2664145-88CB-4AE7-9C6F-22073DAC773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5D73972E-B31E-4A2E-9F12-36109971D4D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5E3EE85-01D7-40A6-9607-E799BB766CCE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90156F8C-9039-4CC9-A096-C4E155B18CEA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AA7EA742-1295-40E4-9AC9-8D4537AA7D4A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grpSp>
        <p:nvGrpSpPr>
          <p:cNvPr id="82" name="object 10">
            <a:extLst>
              <a:ext uri="{FF2B5EF4-FFF2-40B4-BE49-F238E27FC236}">
                <a16:creationId xmlns:a16="http://schemas.microsoft.com/office/drawing/2014/main" id="{6836B4B4-0C9B-4F1F-868E-D925CBF17577}"/>
              </a:ext>
            </a:extLst>
          </p:cNvPr>
          <p:cNvGrpSpPr/>
          <p:nvPr/>
        </p:nvGrpSpPr>
        <p:grpSpPr>
          <a:xfrm>
            <a:off x="5070764" y="1883736"/>
            <a:ext cx="6342464" cy="933490"/>
            <a:chOff x="467218" y="5171503"/>
            <a:chExt cx="5050799" cy="887298"/>
          </a:xfrm>
        </p:grpSpPr>
        <p:pic>
          <p:nvPicPr>
            <p:cNvPr id="83" name="object 11">
              <a:extLst>
                <a:ext uri="{FF2B5EF4-FFF2-40B4-BE49-F238E27FC236}">
                  <a16:creationId xmlns:a16="http://schemas.microsoft.com/office/drawing/2014/main" id="{4BE8BF98-6FF1-4CED-B7C5-F1B47AAA8158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0733" y="5171503"/>
              <a:ext cx="1115072" cy="881279"/>
            </a:xfrm>
            <a:prstGeom prst="flowChartOffpageConnector">
              <a:avLst/>
            </a:prstGeom>
          </p:spPr>
        </p:pic>
        <p:pic>
          <p:nvPicPr>
            <p:cNvPr id="84" name="object 12">
              <a:extLst>
                <a:ext uri="{FF2B5EF4-FFF2-40B4-BE49-F238E27FC236}">
                  <a16:creationId xmlns:a16="http://schemas.microsoft.com/office/drawing/2014/main" id="{BFA54CA5-0663-4665-A380-174E349AA645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218" y="5171503"/>
              <a:ext cx="1197183" cy="887298"/>
            </a:xfrm>
            <a:prstGeom prst="flowChartOffpageConnector">
              <a:avLst/>
            </a:prstGeom>
          </p:spPr>
        </p:pic>
        <p:pic>
          <p:nvPicPr>
            <p:cNvPr id="85" name="object 13">
              <a:extLst>
                <a:ext uri="{FF2B5EF4-FFF2-40B4-BE49-F238E27FC236}">
                  <a16:creationId xmlns:a16="http://schemas.microsoft.com/office/drawing/2014/main" id="{88078901-AB69-41D1-84D7-23C2B53337B7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8774" y="5171503"/>
              <a:ext cx="1115071" cy="887298"/>
            </a:xfrm>
            <a:prstGeom prst="flowChartOffpageConnector">
              <a:avLst/>
            </a:prstGeom>
          </p:spPr>
        </p:pic>
        <p:pic>
          <p:nvPicPr>
            <p:cNvPr id="86" name="object 14">
              <a:extLst>
                <a:ext uri="{FF2B5EF4-FFF2-40B4-BE49-F238E27FC236}">
                  <a16:creationId xmlns:a16="http://schemas.microsoft.com/office/drawing/2014/main" id="{9F93C607-7D2A-4718-9ECF-ABFDF70D3B65}"/>
                </a:ext>
              </a:extLst>
            </p:cNvPr>
            <p:cNvPicPr/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2946" y="5171503"/>
              <a:ext cx="1115071" cy="885443"/>
            </a:xfrm>
            <a:prstGeom prst="flowChartOffpageConnector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61881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198146" y="1512122"/>
            <a:ext cx="5882351" cy="52856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woven fabric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160457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12,6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woven fabric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Woven fabric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69498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2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3" y="3304493"/>
            <a:ext cx="21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6" y="3566869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1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F44147F0-66C2-4BFB-86F0-160C0B25D425}"/>
              </a:ext>
            </a:extLst>
          </p:cNvPr>
          <p:cNvSpPr/>
          <p:nvPr/>
        </p:nvSpPr>
        <p:spPr>
          <a:xfrm>
            <a:off x="2837450" y="2482584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158DA817-4744-4D7C-A3ED-B4D92B6B602D}"/>
              </a:ext>
            </a:extLst>
          </p:cNvPr>
          <p:cNvSpPr/>
          <p:nvPr/>
        </p:nvSpPr>
        <p:spPr>
          <a:xfrm>
            <a:off x="2840149" y="3029970"/>
            <a:ext cx="457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5" y="2200536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6" y="2747942"/>
            <a:ext cx="9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4"/>
            <a:ext cx="792000" cy="1285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1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307957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583689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9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7" y="2482583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43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1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75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4"/>
            <a:ext cx="57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4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43068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7330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урция ">
            <a:extLst>
              <a:ext uri="{FF2B5EF4-FFF2-40B4-BE49-F238E27FC236}">
                <a16:creationId xmlns:a16="http://schemas.microsoft.com/office/drawing/2014/main" id="{77EBCFFB-EB00-47DD-833A-04238807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3560206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03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517194" y="4120140"/>
            <a:ext cx="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6" name="Picture 18" descr="Round icon. Illustration of flag of Italy">
            <a:extLst>
              <a:ext uri="{FF2B5EF4-FFF2-40B4-BE49-F238E27FC236}">
                <a16:creationId xmlns:a16="http://schemas.microsoft.com/office/drawing/2014/main" id="{FDDA9A2A-1C60-48A5-8730-EB31D7B9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4" b="93814" l="9653" r="89961">
                        <a14:foregroundMark x1="18770" y1="65747" x2="19691" y2="44845"/>
                        <a14:foregroundMark x1="19691" y1="44845" x2="27799" y2="19072"/>
                        <a14:foregroundMark x1="27799" y1="19072" x2="46718" y2="9278"/>
                        <a14:foregroundMark x1="46718" y1="9278" x2="65069" y2="9278"/>
                        <a14:foregroundMark x1="71116" y1="17931" x2="77606" y2="30928"/>
                        <a14:foregroundMark x1="82026" y1="52421" x2="82401" y2="54243"/>
                        <a14:foregroundMark x1="77606" y1="30928" x2="81792" y2="51283"/>
                        <a14:foregroundMark x1="82459" y1="58413" x2="71815" y2="81443"/>
                        <a14:foregroundMark x1="71815" y1="81443" x2="53668" y2="93814"/>
                        <a14:foregroundMark x1="53668" y1="93814" x2="36006" y2="90055"/>
                        <a14:foregroundMark x1="42857" y1="18041" x2="36680" y2="47423"/>
                        <a14:foregroundMark x1="36680" y1="47423" x2="44788" y2="79381"/>
                        <a14:foregroundMark x1="44788" y1="79381" x2="63320" y2="67010"/>
                        <a14:foregroundMark x1="63320" y1="67010" x2="63707" y2="40722"/>
                        <a14:foregroundMark x1="63707" y1="40722" x2="57143" y2="10825"/>
                        <a14:foregroundMark x1="57143" y1="10825" x2="37066" y2="20103"/>
                        <a14:foregroundMark x1="37066" y1="20103" x2="36680" y2="22680"/>
                        <a14:foregroundMark x1="82239" y1="60825" x2="82625" y2="58763"/>
                        <a14:foregroundMark x1="82625" y1="56186" x2="82239" y2="61340"/>
                        <a14:foregroundMark x1="24710" y1="77320" x2="21236" y2="70103"/>
                        <a14:foregroundMark x1="31274" y1="34021" x2="35907" y2="65979"/>
                        <a14:foregroundMark x1="35907" y1="65979" x2="37838" y2="51546"/>
                        <a14:foregroundMark x1="37838" y1="59278" x2="37838" y2="80412"/>
                        <a14:foregroundMark x1="37066" y1="62887" x2="37452" y2="61340"/>
                        <a14:backgroundMark x1="68340" y1="10309" x2="64865" y2="8763"/>
                        <a14:backgroundMark x1="35521" y1="92268" x2="18533" y2="79381"/>
                        <a14:backgroundMark x1="18533" y1="79381" x2="20463" y2="73196"/>
                        <a14:backgroundMark x1="23938" y1="79897" x2="18147" y2="67526"/>
                        <a14:backgroundMark x1="19305" y1="73711" x2="16988" y2="69588"/>
                        <a14:backgroundMark x1="18533" y1="71649" x2="21622" y2="79381"/>
                        <a14:backgroundMark x1="21236" y1="76289" x2="21622" y2="74742"/>
                        <a14:backgroundMark x1="18147" y1="69072" x2="19305" y2="73196"/>
                        <a14:backgroundMark x1="37066" y1="92784" x2="33977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672" r="14973" b="4894"/>
          <a:stretch/>
        </p:blipFill>
        <p:spPr bwMode="auto">
          <a:xfrm flipH="1">
            <a:off x="223057" y="3022984"/>
            <a:ext cx="176092" cy="1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741EE189-3AC6-46E1-A4C3-AB37DA95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227205" y="2730290"/>
            <a:ext cx="167796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02299" y="695678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25AECBF-59C2-4FB0-ACDD-4DFA23A0145E}"/>
              </a:ext>
            </a:extLst>
          </p:cNvPr>
          <p:cNvSpPr/>
          <p:nvPr/>
        </p:nvSpPr>
        <p:spPr>
          <a:xfrm>
            <a:off x="9552517" y="1364313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DD76A07F-7C12-446C-ACD6-F2145B424E9A}"/>
              </a:ext>
            </a:extLst>
          </p:cNvPr>
          <p:cNvSpPr/>
          <p:nvPr/>
        </p:nvSpPr>
        <p:spPr>
          <a:xfrm>
            <a:off x="7032733" y="1364313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7795D3B-308C-4D8A-A4E8-9C35173E9788}"/>
              </a:ext>
            </a:extLst>
          </p:cNvPr>
          <p:cNvSpPr txBox="1"/>
          <p:nvPr/>
        </p:nvSpPr>
        <p:spPr>
          <a:xfrm>
            <a:off x="7837377" y="1252647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1A95F4D5-6CA3-46C6-8224-E657A54939AC}"/>
              </a:ext>
            </a:extLst>
          </p:cNvPr>
          <p:cNvSpPr txBox="1"/>
          <p:nvPr/>
        </p:nvSpPr>
        <p:spPr>
          <a:xfrm>
            <a:off x="10398970" y="124312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252" name="Схема 251">
            <a:extLst>
              <a:ext uri="{FF2B5EF4-FFF2-40B4-BE49-F238E27FC236}">
                <a16:creationId xmlns:a16="http://schemas.microsoft.com/office/drawing/2014/main" id="{A414067D-EC7D-4D0D-89E3-D8E26C6F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012506"/>
              </p:ext>
            </p:extLst>
          </p:nvPr>
        </p:nvGraphicFramePr>
        <p:xfrm>
          <a:off x="7333833" y="4529230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13CC2DA5-2F53-480F-80EB-846260AE4304}"/>
              </a:ext>
            </a:extLst>
          </p:cNvPr>
          <p:cNvSpPr txBox="1"/>
          <p:nvPr/>
        </p:nvSpPr>
        <p:spPr>
          <a:xfrm>
            <a:off x="6875193" y="4177599"/>
            <a:ext cx="504668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C3B14F4-CA2A-43EC-8472-A7C72ADC8322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1" y="4824924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4CEE669B-08A2-458E-839E-E5FA1B9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7" y="5488521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2E635AF6-476E-448C-B6C8-B67D18D4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31315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5863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7627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51250"/>
              </p:ext>
            </p:extLst>
          </p:nvPr>
        </p:nvGraphicFramePr>
        <p:xfrm>
          <a:off x="7116825" y="336832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Andijan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40455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2082394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39D71A0C-79B0-4306-A2E1-5E263E1FA6C6}"/>
              </a:ext>
            </a:extLst>
          </p:cNvPr>
          <p:cNvSpPr/>
          <p:nvPr/>
        </p:nvSpPr>
        <p:spPr>
          <a:xfrm>
            <a:off x="2847939" y="3578895"/>
            <a:ext cx="57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8768B-EF66-4ECE-81DD-6D22A67DB2E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2461465"/>
            <a:ext cx="169200" cy="169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2C562E-1F39-4C9E-83B0-3FE2695E93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3282277"/>
            <a:ext cx="169200" cy="16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B66A7-0BCB-4765-A4DD-DBE58E66FF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3" y="3830425"/>
            <a:ext cx="169200" cy="169200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4DE3B59-5565-48F9-8F6D-C3ACD972D3D3}"/>
              </a:ext>
            </a:extLst>
          </p:cNvPr>
          <p:cNvCxnSpPr>
            <a:cxnSpLocks/>
            <a:stCxn id="175" idx="2"/>
            <a:endCxn id="164" idx="76"/>
          </p:cNvCxnSpPr>
          <p:nvPr/>
        </p:nvCxnSpPr>
        <p:spPr>
          <a:xfrm>
            <a:off x="10866893" y="2680000"/>
            <a:ext cx="227830" cy="59710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3500</TotalTime>
  <Words>534</Words>
  <Application>Microsoft Office PowerPoint</Application>
  <PresentationFormat>Широкоэкранный</PresentationFormat>
  <Paragraphs>113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181</cp:revision>
  <dcterms:created xsi:type="dcterms:W3CDTF">2024-07-25T07:55:13Z</dcterms:created>
  <dcterms:modified xsi:type="dcterms:W3CDTF">2025-04-26T11:37:03Z</dcterms:modified>
</cp:coreProperties>
</file>