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9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00425F"/>
    <a:srgbClr val="598497"/>
    <a:srgbClr val="3C6E85"/>
    <a:srgbClr val="2C637B"/>
    <a:srgbClr val="CCEBEE"/>
    <a:srgbClr val="8FD7CD"/>
    <a:srgbClr val="779FC4"/>
    <a:srgbClr val="317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265" autoAdjust="0"/>
  </p:normalViewPr>
  <p:slideViewPr>
    <p:cSldViewPr snapToGrid="0">
      <p:cViewPr varScale="1">
        <p:scale>
          <a:sx n="113" d="100"/>
          <a:sy n="113" d="100"/>
        </p:scale>
        <p:origin x="5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4.wdp"/><Relationship Id="rId1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openxmlformats.org/officeDocument/2006/relationships/diagramLayout" Target="../diagrams/layout2.xml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2.png"/><Relationship Id="rId10" Type="http://schemas.openxmlformats.org/officeDocument/2006/relationships/image" Target="../media/image11.png"/><Relationship Id="rId19" Type="http://schemas.openxmlformats.org/officeDocument/2006/relationships/diagramColors" Target="../diagrams/colors2.xml"/><Relationship Id="rId4" Type="http://schemas.openxmlformats.org/officeDocument/2006/relationships/image" Target="../media/image7.png"/><Relationship Id="rId9" Type="http://schemas.microsoft.com/office/2007/relationships/hdphoto" Target="../media/hdphoto2.wdp"/><Relationship Id="rId14" Type="http://schemas.openxmlformats.org/officeDocument/2006/relationships/image" Target="../media/image13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object 2">
            <a:extLst>
              <a:ext uri="{FF2B5EF4-FFF2-40B4-BE49-F238E27FC236}">
                <a16:creationId xmlns:a16="http://schemas.microsoft.com/office/drawing/2014/main" id="{FB7BA114-5A0A-476F-9D6C-060CF93A47DF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64" name="object 3">
              <a:extLst>
                <a:ext uri="{FF2B5EF4-FFF2-40B4-BE49-F238E27FC236}">
                  <a16:creationId xmlns:a16="http://schemas.microsoft.com/office/drawing/2014/main" id="{5702D36D-1840-44A3-B890-4425C4648FAC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5" name="object 4">
              <a:extLst>
                <a:ext uri="{FF2B5EF4-FFF2-40B4-BE49-F238E27FC236}">
                  <a16:creationId xmlns:a16="http://schemas.microsoft.com/office/drawing/2014/main" id="{2B97CC7D-66B4-46C1-8118-DF648390B1D8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6" name="object 5">
            <a:extLst>
              <a:ext uri="{FF2B5EF4-FFF2-40B4-BE49-F238E27FC236}">
                <a16:creationId xmlns:a16="http://schemas.microsoft.com/office/drawing/2014/main" id="{F7A3060A-A476-43F7-918C-61FC8568755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05DA0671-97A2-47AF-8C93-18F7791670EE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051DD678-1FDE-415A-A99F-CDFB1F389C2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254967" y="198418"/>
            <a:ext cx="790769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geotextile materials 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74111"/>
            <a:ext cx="2207260" cy="75783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geotextile materials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60975" y="2065518"/>
            <a:ext cx="1947187" cy="75148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</a:t>
            </a:r>
            <a:r>
              <a:rPr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rocurement</a:t>
            </a:r>
            <a:endParaRPr sz="1050" dirty="0">
              <a:latin typeface="Montserrat" pitchFamily="2" charset="-52"/>
              <a:cs typeface="Arial MT"/>
            </a:endParaRPr>
          </a:p>
          <a:p>
            <a:pPr marL="12701" marR="5080"/>
            <a:r>
              <a:rPr sz="105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of</a:t>
            </a:r>
            <a:r>
              <a:rPr sz="1050" spc="11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05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</a:t>
            </a:r>
            <a:r>
              <a:rPr lang="en-US" sz="105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05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9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(Polypropylene resin, </a:t>
            </a:r>
            <a:br>
              <a:rPr lang="en-US" sz="9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9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polyester fibers, </a:t>
            </a:r>
            <a:br>
              <a:rPr lang="en-US" sz="9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9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chemicals and etc.)</a:t>
            </a:r>
            <a:endParaRPr sz="105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31068" y="2210338"/>
            <a:ext cx="1349324" cy="4975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05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Weaving and non-woven fabric manufacturing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53433" y="2273390"/>
            <a:ext cx="1265270" cy="33598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Laminating </a:t>
            </a:r>
            <a:br>
              <a:rPr lang="en-US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coating</a:t>
            </a:r>
            <a:endParaRPr lang="en-US" sz="105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82981" y="2197916"/>
            <a:ext cx="1349324" cy="4975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Finishing </a:t>
            </a:r>
            <a:r>
              <a:rPr lang="uz-Latn-UZ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uz-Latn-UZ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and </a:t>
            </a:r>
            <a:r>
              <a:rPr lang="en-US" sz="105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packaging: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135948" y="3555717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135948" y="4200709"/>
            <a:ext cx="213771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types, density and sizes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76711" y="428534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uz-Cyrl-UZ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576711" y="3373616"/>
            <a:ext cx="195008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6939" y="3344595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44595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uz-Cyrl-UZ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tons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geotextile materials</a:t>
            </a:r>
            <a:r>
              <a:rPr lang="ru-RU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geotextile materials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113031"/>
            <a:ext cx="648000" cy="612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6939" y="4095031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3539"/>
            <a:ext cx="597945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geotextile materials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683467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192189"/>
            <a:ext cx="6300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E383DDB-B939-4C32-A532-51E5D3557262}"/>
              </a:ext>
            </a:extLst>
          </p:cNvPr>
          <p:cNvSpPr/>
          <p:nvPr/>
        </p:nvSpPr>
        <p:spPr>
          <a:xfrm>
            <a:off x="5411427" y="53391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D9E7FF9F-48D6-4BC4-ADD4-04D8FB90CD15}"/>
              </a:ext>
            </a:extLst>
          </p:cNvPr>
          <p:cNvSpPr/>
          <p:nvPr/>
        </p:nvSpPr>
        <p:spPr>
          <a:xfrm>
            <a:off x="6768233" y="5746318"/>
            <a:ext cx="63510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5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7991979" y="5746318"/>
            <a:ext cx="68319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15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9228326" y="5746318"/>
            <a:ext cx="71205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25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290E222C-42EB-4E1D-95DB-B22F411323BF}"/>
              </a:ext>
            </a:extLst>
          </p:cNvPr>
          <p:cNvSpPr/>
          <p:nvPr/>
        </p:nvSpPr>
        <p:spPr>
          <a:xfrm>
            <a:off x="6769812" y="5339167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7999192" y="53391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9011921" y="53391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5737048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653" y="4208216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556" y="3451784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8034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10290527" y="53391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10670384" y="5746318"/>
            <a:ext cx="7296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60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7" name="object 24">
            <a:extLst>
              <a:ext uri="{FF2B5EF4-FFF2-40B4-BE49-F238E27FC236}">
                <a16:creationId xmlns:a16="http://schemas.microsoft.com/office/drawing/2014/main" id="{1B428ED4-4CDC-4F91-9122-92C8D2FDAA22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D755EDC5-1ED7-4FCE-9C5C-413152ED8387}"/>
              </a:ext>
            </a:extLst>
          </p:cNvPr>
          <p:cNvSpPr txBox="1"/>
          <p:nvPr/>
        </p:nvSpPr>
        <p:spPr>
          <a:xfrm>
            <a:off x="300992" y="2091837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46E3A694-E3DA-483F-A872-3B0ED91C6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7949915"/>
              </p:ext>
            </p:extLst>
          </p:nvPr>
        </p:nvGraphicFramePr>
        <p:xfrm>
          <a:off x="223226" y="3710834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C7B701D-0C41-49DA-A6AD-F2009DABAF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04" y="3451378"/>
            <a:ext cx="396000" cy="396000"/>
          </a:xfrm>
          <a:prstGeom prst="rect">
            <a:avLst/>
          </a:prstGeom>
        </p:spPr>
      </p:pic>
      <p:pic>
        <p:nvPicPr>
          <p:cNvPr id="70" name="Picture 6" descr="Silk ">
            <a:extLst>
              <a:ext uri="{FF2B5EF4-FFF2-40B4-BE49-F238E27FC236}">
                <a16:creationId xmlns:a16="http://schemas.microsoft.com/office/drawing/2014/main" id="{1A22FE9B-60EF-4E39-BA60-864389DE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89" y="4208660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28429A0B-FD2C-4119-8425-BB2BA1FEAB51}"/>
              </a:ext>
            </a:extLst>
          </p:cNvPr>
          <p:cNvSpPr/>
          <p:nvPr/>
        </p:nvSpPr>
        <p:spPr>
          <a:xfrm>
            <a:off x="5550462" y="5746318"/>
            <a:ext cx="68320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15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</a:p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79FCBB-31A4-4253-9F2B-F5F0075BAB5D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69" y="5812012"/>
            <a:ext cx="247390" cy="24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7">
            <a:extLst>
              <a:ext uri="{FF2B5EF4-FFF2-40B4-BE49-F238E27FC236}">
                <a16:creationId xmlns:a16="http://schemas.microsoft.com/office/drawing/2014/main" id="{F156A5C5-4E97-4D1F-A46A-C3C4C422DF1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48825" y="218306"/>
            <a:ext cx="887780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production of geotextile materials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4" y="1088139"/>
            <a:ext cx="63503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geotextile products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795421"/>
              </p:ext>
            </p:extLst>
          </p:nvPr>
        </p:nvGraphicFramePr>
        <p:xfrm>
          <a:off x="184849" y="2135665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1,0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Germany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2,0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4,0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45129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3,2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Italy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Turkey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12,4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France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3,2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0,006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3" y="1770707"/>
            <a:ext cx="1264920" cy="240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75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75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75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geotextile products </a:t>
            </a:r>
            <a:r>
              <a:rPr sz="75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75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75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75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750" spc="-25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lang="en-US" sz="750" noProof="1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40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75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75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75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75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75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75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75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75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75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75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75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75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75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4493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5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75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75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75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75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75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75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75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75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75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75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75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75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75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75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75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764524"/>
            <a:ext cx="1428115" cy="240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en-US" sz="75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Geotextile products </a:t>
            </a:r>
            <a:r>
              <a:rPr lang="en-US" sz="75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 </a:t>
            </a:r>
            <a:br>
              <a:rPr lang="en-US" sz="75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en-US" sz="75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 Uzbekistan</a:t>
            </a:r>
            <a:r>
              <a:rPr sz="75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en-US" sz="75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75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75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75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750" noProof="1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17194" y="2203231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17194" y="2475677"/>
            <a:ext cx="641806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17193" y="2751461"/>
            <a:ext cx="50552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17194" y="3032902"/>
            <a:ext cx="43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17194" y="3303856"/>
            <a:ext cx="3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17509" y="3578741"/>
            <a:ext cx="370395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0207" y="3848492"/>
            <a:ext cx="326934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36640" y="2203231"/>
            <a:ext cx="86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2626" y="2203231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8" y="2751461"/>
            <a:ext cx="68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3" y="2475677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52625" y="3032902"/>
            <a:ext cx="68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6" y="3303856"/>
            <a:ext cx="811313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0" y="3578741"/>
            <a:ext cx="50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848492"/>
            <a:ext cx="68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4829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69823" y="2203231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9" y="2475677"/>
            <a:ext cx="9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71037" y="2751461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69820" y="3032902"/>
            <a:ext cx="86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69823" y="3303856"/>
            <a:ext cx="79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69822" y="3578741"/>
            <a:ext cx="57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69823" y="3848492"/>
            <a:ext cx="79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90693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geotextile product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11403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02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4152338" y="4127546"/>
            <a:ext cx="14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469821" y="4123602"/>
            <a:ext cx="32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66" name="Picture 18" descr="Round icon. Illustration of flag of Italy">
            <a:extLst>
              <a:ext uri="{FF2B5EF4-FFF2-40B4-BE49-F238E27FC236}">
                <a16:creationId xmlns:a16="http://schemas.microsoft.com/office/drawing/2014/main" id="{FDDA9A2A-1C60-48A5-8730-EB31D7B96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94" b="93814" l="9653" r="89961">
                        <a14:foregroundMark x1="18770" y1="65747" x2="19691" y2="44845"/>
                        <a14:foregroundMark x1="19691" y1="44845" x2="27799" y2="19072"/>
                        <a14:foregroundMark x1="27799" y1="19072" x2="46718" y2="9278"/>
                        <a14:foregroundMark x1="46718" y1="9278" x2="65069" y2="9278"/>
                        <a14:foregroundMark x1="71116" y1="17931" x2="77606" y2="30928"/>
                        <a14:foregroundMark x1="82026" y1="52421" x2="82401" y2="54243"/>
                        <a14:foregroundMark x1="77606" y1="30928" x2="81792" y2="51283"/>
                        <a14:foregroundMark x1="82459" y1="58413" x2="71815" y2="81443"/>
                        <a14:foregroundMark x1="71815" y1="81443" x2="53668" y2="93814"/>
                        <a14:foregroundMark x1="53668" y1="93814" x2="36006" y2="90055"/>
                        <a14:foregroundMark x1="42857" y1="18041" x2="36680" y2="47423"/>
                        <a14:foregroundMark x1="36680" y1="47423" x2="44788" y2="79381"/>
                        <a14:foregroundMark x1="44788" y1="79381" x2="63320" y2="67010"/>
                        <a14:foregroundMark x1="63320" y1="67010" x2="63707" y2="40722"/>
                        <a14:foregroundMark x1="63707" y1="40722" x2="57143" y2="10825"/>
                        <a14:foregroundMark x1="57143" y1="10825" x2="37066" y2="20103"/>
                        <a14:foregroundMark x1="37066" y1="20103" x2="36680" y2="22680"/>
                        <a14:foregroundMark x1="82239" y1="60825" x2="82625" y2="58763"/>
                        <a14:foregroundMark x1="82625" y1="56186" x2="82239" y2="61340"/>
                        <a14:foregroundMark x1="24710" y1="77320" x2="21236" y2="70103"/>
                        <a14:foregroundMark x1="31274" y1="34021" x2="35907" y2="65979"/>
                        <a14:foregroundMark x1="35907" y1="65979" x2="37838" y2="51546"/>
                        <a14:foregroundMark x1="37838" y1="59278" x2="37838" y2="80412"/>
                        <a14:foregroundMark x1="37066" y1="62887" x2="37452" y2="61340"/>
                        <a14:backgroundMark x1="68340" y1="10309" x2="64865" y2="8763"/>
                        <a14:backgroundMark x1="35521" y1="92268" x2="18533" y2="79381"/>
                        <a14:backgroundMark x1="18533" y1="79381" x2="20463" y2="73196"/>
                        <a14:backgroundMark x1="23938" y1="79897" x2="18147" y2="67526"/>
                        <a14:backgroundMark x1="19305" y1="73711" x2="16988" y2="69588"/>
                        <a14:backgroundMark x1="18533" y1="71649" x2="21622" y2="79381"/>
                        <a14:backgroundMark x1="21236" y1="76289" x2="21622" y2="74742"/>
                        <a14:backgroundMark x1="18147" y1="69072" x2="19305" y2="73196"/>
                        <a14:backgroundMark x1="37066" y1="92784" x2="33977" y2="91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3672" r="14973" b="4894"/>
          <a:stretch/>
        </p:blipFill>
        <p:spPr bwMode="auto">
          <a:xfrm flipH="1">
            <a:off x="226430" y="3023400"/>
            <a:ext cx="176092" cy="1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lag Usa Round Icon Badge United Stock Vector (Royalty Free) 1242343660 |  Shutterstock">
            <a:extLst>
              <a:ext uri="{FF2B5EF4-FFF2-40B4-BE49-F238E27FC236}">
                <a16:creationId xmlns:a16="http://schemas.microsoft.com/office/drawing/2014/main" id="{741EE189-3AC6-46E1-A4C3-AB37DA95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33" b="90116" l="9898" r="89420">
                        <a14:foregroundMark x1="25162" y1="82087" x2="17915" y2="71006"/>
                        <a14:foregroundMark x1="28948" y1="87874" x2="26918" y2="84771"/>
                        <a14:foregroundMark x1="30034" y1="89535" x2="29252" y2="88339"/>
                        <a14:foregroundMark x1="13965" y1="49215" x2="12628" y2="39535"/>
                        <a14:foregroundMark x1="12628" y1="39535" x2="22526" y2="15116"/>
                        <a14:foregroundMark x1="22526" y1="15116" x2="38567" y2="5233"/>
                        <a14:foregroundMark x1="38567" y1="5233" x2="55290" y2="15116"/>
                        <a14:foregroundMark x1="55290" y1="15116" x2="63823" y2="43605"/>
                        <a14:foregroundMark x1="63823" y1="43605" x2="59044" y2="72093"/>
                        <a14:foregroundMark x1="48347" y1="84675" x2="44710" y2="88953"/>
                        <a14:foregroundMark x1="59044" y1="72093" x2="54640" y2="77273"/>
                        <a14:foregroundMark x1="44710" y1="88953" x2="30375" y2="89535"/>
                        <a14:foregroundMark x1="24366" y1="84207" x2="22184" y2="81977"/>
                        <a14:foregroundMark x1="29010" y1="88953" x2="27782" y2="87698"/>
                        <a14:foregroundMark x1="27932" y1="81562" x2="21502" y2="65698"/>
                        <a14:foregroundMark x1="31399" y1="90116" x2="28032" y2="81808"/>
                        <a14:foregroundMark x1="21502" y1="65698" x2="26621" y2="37209"/>
                        <a14:foregroundMark x1="26621" y1="37209" x2="30717" y2="66279"/>
                        <a14:foregroundMark x1="30717" y1="66279" x2="48464" y2="72093"/>
                        <a14:foregroundMark x1="48464" y1="72093" x2="39590" y2="43605"/>
                        <a14:foregroundMark x1="39590" y1="43605" x2="23208" y2="68605"/>
                        <a14:foregroundMark x1="23208" y1="68605" x2="56997" y2="52907"/>
                        <a14:foregroundMark x1="56997" y1="52907" x2="35154" y2="65116"/>
                        <a14:foregroundMark x1="35154" y1="65116" x2="40614" y2="65116"/>
                        <a14:foregroundMark x1="56431" y1="79964" x2="56655" y2="79651"/>
                        <a14:foregroundMark x1="62457" y1="40698" x2="39249" y2="40698"/>
                        <a14:foregroundMark x1="30717" y1="6395" x2="30034" y2="5814"/>
                        <a14:foregroundMark x1="16724" y1="24419" x2="15017" y2="27907"/>
                        <a14:foregroundMark x1="62799" y1="61047" x2="63481" y2="38953"/>
                        <a14:foregroundMark x1="62457" y1="29651" x2="63823" y2="59884"/>
                        <a14:foregroundMark x1="63823" y1="59884" x2="55966" y2="79266"/>
                        <a14:foregroundMark x1="24558" y1="84857" x2="16803" y2="71647"/>
                        <a14:foregroundMark x1="22867" y1="54651" x2="13311" y2="52907"/>
                        <a14:foregroundMark x1="54266" y1="80814" x2="36860" y2="84302"/>
                        <a14:foregroundMark x1="36860" y1="84302" x2="30717" y2="82558"/>
                        <a14:backgroundMark x1="10580" y1="51163" x2="15017" y2="72674"/>
                        <a14:backgroundMark x1="63481" y1="63372" x2="64164" y2="59884"/>
                        <a14:backgroundMark x1="64164" y1="60465" x2="64505" y2="58721"/>
                        <a14:backgroundMark x1="64164" y1="58721" x2="64505" y2="57558"/>
                        <a14:backgroundMark x1="56997" y1="80814" x2="55254" y2="83260"/>
                        <a14:backgroundMark x1="29010" y1="91860" x2="25939" y2="89535"/>
                        <a14:backgroundMark x1="29693" y1="91860" x2="29693" y2="9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435" r="34264" b="5232"/>
          <a:stretch/>
        </p:blipFill>
        <p:spPr bwMode="auto">
          <a:xfrm>
            <a:off x="217941" y="2724746"/>
            <a:ext cx="197758" cy="1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19234" y="687214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199368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" name="Picture 2" descr="Round icon. Illustration of flag of Germany">
            <a:extLst>
              <a:ext uri="{FF2B5EF4-FFF2-40B4-BE49-F238E27FC236}">
                <a16:creationId xmlns:a16="http://schemas.microsoft.com/office/drawing/2014/main" id="{63CCFC95-AC66-424F-B70F-2207E885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292" b="94271" l="9804" r="91667">
                        <a14:foregroundMark x1="91667" y1="48958" x2="91667" y2="48958"/>
                        <a14:foregroundMark x1="51471" y1="90625" x2="51471" y2="90625"/>
                        <a14:foregroundMark x1="50980" y1="94271" x2="50980" y2="94271"/>
                        <a14:foregroundMark x1="9804" y1="51563" x2="9804" y2="51563"/>
                        <a14:foregroundMark x1="47549" y1="7292" x2="47549" y2="7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8" y="2455369"/>
            <a:ext cx="206984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und icon. Illustration of flag of Japan">
            <a:extLst>
              <a:ext uri="{FF2B5EF4-FFF2-40B4-BE49-F238E27FC236}">
                <a16:creationId xmlns:a16="http://schemas.microsoft.com/office/drawing/2014/main" id="{6523996F-D3CC-4D64-A5EB-4D6C15B8C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94" b="91753" l="9653" r="89961">
                        <a14:foregroundMark x1="27027" y1="37113" x2="27027" y2="37113"/>
                        <a14:foregroundMark x1="27027" y1="31959" x2="18533" y2="55155"/>
                        <a14:foregroundMark x1="18533" y1="55155" x2="27413" y2="78351"/>
                        <a14:foregroundMark x1="27413" y1="78351" x2="46332" y2="90722"/>
                        <a14:foregroundMark x1="46332" y1="90722" x2="55715" y2="91204"/>
                        <a14:foregroundMark x1="81124" y1="70657" x2="81853" y2="45361"/>
                        <a14:foregroundMark x1="81853" y1="45361" x2="66795" y2="21649"/>
                        <a14:foregroundMark x1="66795" y1="21649" x2="47490" y2="12887"/>
                        <a14:foregroundMark x1="47490" y1="12887" x2="29344" y2="24742"/>
                        <a14:foregroundMark x1="29344" y1="24742" x2="29344" y2="24742"/>
                        <a14:foregroundMark x1="76062" y1="41237" x2="76062" y2="41237"/>
                        <a14:foregroundMark x1="73745" y1="40722" x2="70656" y2="67010"/>
                        <a14:foregroundMark x1="70656" y1="67010" x2="52124" y2="79897"/>
                        <a14:backgroundMark x1="81081" y1="70619" x2="68726" y2="91237"/>
                        <a14:backgroundMark x1="68726" y1="91237" x2="59459" y2="96907"/>
                        <a14:backgroundMark x1="81467" y1="70103" x2="81853" y2="65979"/>
                        <a14:backgroundMark x1="81853" y1="71649" x2="81853" y2="73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86" y="3274543"/>
            <a:ext cx="260079" cy="1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object 20">
            <a:extLst>
              <a:ext uri="{FF2B5EF4-FFF2-40B4-BE49-F238E27FC236}">
                <a16:creationId xmlns:a16="http://schemas.microsoft.com/office/drawing/2014/main" id="{6513E1F2-B322-4756-A550-788558C2DC5E}"/>
              </a:ext>
            </a:extLst>
          </p:cNvPr>
          <p:cNvSpPr/>
          <p:nvPr/>
        </p:nvSpPr>
        <p:spPr>
          <a:xfrm>
            <a:off x="2836855" y="3032902"/>
            <a:ext cx="10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">
            <a:extLst>
              <a:ext uri="{FF2B5EF4-FFF2-40B4-BE49-F238E27FC236}">
                <a16:creationId xmlns:a16="http://schemas.microsoft.com/office/drawing/2014/main" id="{EF2043C0-D4B1-461B-A113-9AE5C4ECEF6C}"/>
              </a:ext>
            </a:extLst>
          </p:cNvPr>
          <p:cNvSpPr/>
          <p:nvPr/>
        </p:nvSpPr>
        <p:spPr>
          <a:xfrm>
            <a:off x="7059280" y="2114035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AEEA0ED1-2CCC-4884-A3D8-10D77C17B192}"/>
              </a:ext>
            </a:extLst>
          </p:cNvPr>
          <p:cNvSpPr/>
          <p:nvPr/>
        </p:nvSpPr>
        <p:spPr>
          <a:xfrm>
            <a:off x="9552517" y="1287796"/>
            <a:ext cx="648000" cy="648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Овал 113">
            <a:extLst>
              <a:ext uri="{FF2B5EF4-FFF2-40B4-BE49-F238E27FC236}">
                <a16:creationId xmlns:a16="http://schemas.microsoft.com/office/drawing/2014/main" id="{32B64A3A-23D1-468F-93FA-011BEBFA3B8B}"/>
              </a:ext>
            </a:extLst>
          </p:cNvPr>
          <p:cNvSpPr/>
          <p:nvPr/>
        </p:nvSpPr>
        <p:spPr>
          <a:xfrm>
            <a:off x="7032733" y="1287796"/>
            <a:ext cx="648000" cy="6480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bject 31">
            <a:extLst>
              <a:ext uri="{FF2B5EF4-FFF2-40B4-BE49-F238E27FC236}">
                <a16:creationId xmlns:a16="http://schemas.microsoft.com/office/drawing/2014/main" id="{8FBE856A-016D-4131-A94B-FC20662664EF}"/>
              </a:ext>
            </a:extLst>
          </p:cNvPr>
          <p:cNvSpPr txBox="1"/>
          <p:nvPr/>
        </p:nvSpPr>
        <p:spPr>
          <a:xfrm>
            <a:off x="7837377" y="117613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3BF1BAB-081D-495C-ABF6-5E795A9BAD6A}"/>
              </a:ext>
            </a:extLst>
          </p:cNvPr>
          <p:cNvSpPr txBox="1"/>
          <p:nvPr/>
        </p:nvSpPr>
        <p:spPr>
          <a:xfrm>
            <a:off x="10398970" y="116660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17" name="Схема 116">
            <a:extLst>
              <a:ext uri="{FF2B5EF4-FFF2-40B4-BE49-F238E27FC236}">
                <a16:creationId xmlns:a16="http://schemas.microsoft.com/office/drawing/2014/main" id="{0B603873-F163-4FD0-92A6-DE6B9A54B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251707"/>
              </p:ext>
            </p:extLst>
          </p:nvPr>
        </p:nvGraphicFramePr>
        <p:xfrm>
          <a:off x="7356843" y="4491858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id="{9F9BD8AD-7D39-496B-BDCF-AD46BA954E59}"/>
              </a:ext>
            </a:extLst>
          </p:cNvPr>
          <p:cNvSpPr txBox="1"/>
          <p:nvPr/>
        </p:nvSpPr>
        <p:spPr>
          <a:xfrm>
            <a:off x="6886704" y="4129188"/>
            <a:ext cx="420886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DCAEACB2-3CBD-46D8-ACD8-47AA182DBD25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21" y="4787552"/>
            <a:ext cx="382138" cy="382138"/>
          </a:xfrm>
          <a:prstGeom prst="rect">
            <a:avLst/>
          </a:prstGeom>
        </p:spPr>
      </p:pic>
      <p:pic>
        <p:nvPicPr>
          <p:cNvPr id="120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9D2D29E-71CD-4397-B027-2EE6281F1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727" y="5451149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6" descr="Рабочие ">
            <a:extLst>
              <a:ext uri="{FF2B5EF4-FFF2-40B4-BE49-F238E27FC236}">
                <a16:creationId xmlns:a16="http://schemas.microsoft.com/office/drawing/2014/main" id="{0D45942C-94F5-4F6D-89DD-CA379E370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42" y="6193943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aphic 4">
            <a:extLst>
              <a:ext uri="{FF2B5EF4-FFF2-40B4-BE49-F238E27FC236}">
                <a16:creationId xmlns:a16="http://schemas.microsoft.com/office/drawing/2014/main" id="{0114375E-2BBB-4493-A186-8522D1327349}"/>
              </a:ext>
            </a:extLst>
          </p:cNvPr>
          <p:cNvGrpSpPr/>
          <p:nvPr/>
        </p:nvGrpSpPr>
        <p:grpSpPr>
          <a:xfrm>
            <a:off x="8109891" y="221701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24" name="Freeform: Shape 6">
              <a:extLst>
                <a:ext uri="{FF2B5EF4-FFF2-40B4-BE49-F238E27FC236}">
                  <a16:creationId xmlns:a16="http://schemas.microsoft.com/office/drawing/2014/main" id="{389B5F59-F2AD-4E51-BEFC-96C6D849D31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5" name="Freeform: Shape 7">
              <a:extLst>
                <a:ext uri="{FF2B5EF4-FFF2-40B4-BE49-F238E27FC236}">
                  <a16:creationId xmlns:a16="http://schemas.microsoft.com/office/drawing/2014/main" id="{59FBA7F4-8D8D-4C7C-8CE0-B3614DF41F8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6" name="Freeform: Shape 8">
              <a:extLst>
                <a:ext uri="{FF2B5EF4-FFF2-40B4-BE49-F238E27FC236}">
                  <a16:creationId xmlns:a16="http://schemas.microsoft.com/office/drawing/2014/main" id="{B94FEA92-636C-4B66-9B29-FB45F82A5B7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7" name="Freeform: Shape 9">
              <a:extLst>
                <a:ext uri="{FF2B5EF4-FFF2-40B4-BE49-F238E27FC236}">
                  <a16:creationId xmlns:a16="http://schemas.microsoft.com/office/drawing/2014/main" id="{D9A2D561-E1F3-46B1-913C-598B0D3A34E0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8" name="Freeform: Shape 10">
              <a:extLst>
                <a:ext uri="{FF2B5EF4-FFF2-40B4-BE49-F238E27FC236}">
                  <a16:creationId xmlns:a16="http://schemas.microsoft.com/office/drawing/2014/main" id="{64A2F716-8B7D-4F37-A139-AA85C4289D6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0" name="Freeform: Shape 11">
              <a:extLst>
                <a:ext uri="{FF2B5EF4-FFF2-40B4-BE49-F238E27FC236}">
                  <a16:creationId xmlns:a16="http://schemas.microsoft.com/office/drawing/2014/main" id="{3EBA8780-2C1C-4695-8D7B-66C83BFADEF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1" name="Freeform: Shape 12">
              <a:extLst>
                <a:ext uri="{FF2B5EF4-FFF2-40B4-BE49-F238E27FC236}">
                  <a16:creationId xmlns:a16="http://schemas.microsoft.com/office/drawing/2014/main" id="{351AAF82-418B-4676-93B3-8784B38BE06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13">
              <a:extLst>
                <a:ext uri="{FF2B5EF4-FFF2-40B4-BE49-F238E27FC236}">
                  <a16:creationId xmlns:a16="http://schemas.microsoft.com/office/drawing/2014/main" id="{DF0661C9-6086-4CA1-AFE4-0B89FD606F86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4" name="Freeform: Shape 14">
              <a:extLst>
                <a:ext uri="{FF2B5EF4-FFF2-40B4-BE49-F238E27FC236}">
                  <a16:creationId xmlns:a16="http://schemas.microsoft.com/office/drawing/2014/main" id="{8AD5D299-603F-4DA0-A657-19C990313725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15">
              <a:extLst>
                <a:ext uri="{FF2B5EF4-FFF2-40B4-BE49-F238E27FC236}">
                  <a16:creationId xmlns:a16="http://schemas.microsoft.com/office/drawing/2014/main" id="{84CA22AA-C1B8-462B-9F07-7293DAD7A95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6">
              <a:extLst>
                <a:ext uri="{FF2B5EF4-FFF2-40B4-BE49-F238E27FC236}">
                  <a16:creationId xmlns:a16="http://schemas.microsoft.com/office/drawing/2014/main" id="{E1DBFCF6-2CCB-4895-9BE0-F5174B53E0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7" name="Freeform: Shape 17">
              <a:extLst>
                <a:ext uri="{FF2B5EF4-FFF2-40B4-BE49-F238E27FC236}">
                  <a16:creationId xmlns:a16="http://schemas.microsoft.com/office/drawing/2014/main" id="{E202D799-8ED8-4956-857E-D685F8D852DB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8" name="Freeform: Shape 18">
              <a:extLst>
                <a:ext uri="{FF2B5EF4-FFF2-40B4-BE49-F238E27FC236}">
                  <a16:creationId xmlns:a16="http://schemas.microsoft.com/office/drawing/2014/main" id="{ECACCB4F-FEA3-47E5-9654-D0AD326C3A9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9" name="Freeform: Shape 19">
              <a:extLst>
                <a:ext uri="{FF2B5EF4-FFF2-40B4-BE49-F238E27FC236}">
                  <a16:creationId xmlns:a16="http://schemas.microsoft.com/office/drawing/2014/main" id="{E07204C3-CEE1-45F2-BCCB-C7209F5A78B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0" name="Freeform: Shape 20">
              <a:extLst>
                <a:ext uri="{FF2B5EF4-FFF2-40B4-BE49-F238E27FC236}">
                  <a16:creationId xmlns:a16="http://schemas.microsoft.com/office/drawing/2014/main" id="{396E61A9-E898-48BD-8A85-45896A6AC3A7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21">
              <a:extLst>
                <a:ext uri="{FF2B5EF4-FFF2-40B4-BE49-F238E27FC236}">
                  <a16:creationId xmlns:a16="http://schemas.microsoft.com/office/drawing/2014/main" id="{2479C1F7-A369-4783-BB35-4B70F2C208A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22">
              <a:extLst>
                <a:ext uri="{FF2B5EF4-FFF2-40B4-BE49-F238E27FC236}">
                  <a16:creationId xmlns:a16="http://schemas.microsoft.com/office/drawing/2014/main" id="{7DA8281E-3682-4DFF-A816-351FC4463B0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43" name="Table 24">
            <a:extLst>
              <a:ext uri="{FF2B5EF4-FFF2-40B4-BE49-F238E27FC236}">
                <a16:creationId xmlns:a16="http://schemas.microsoft.com/office/drawing/2014/main" id="{3C762029-FE1B-49D9-B1CE-5AABE0A80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250407"/>
              </p:ext>
            </p:extLst>
          </p:nvPr>
        </p:nvGraphicFramePr>
        <p:xfrm>
          <a:off x="7116825" y="3309061"/>
          <a:ext cx="1442263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86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7140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Kashkadarya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28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600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3,1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4" name="Rectangle 21">
            <a:extLst>
              <a:ext uri="{FF2B5EF4-FFF2-40B4-BE49-F238E27FC236}">
                <a16:creationId xmlns:a16="http://schemas.microsoft.com/office/drawing/2014/main" id="{CAD5C6FE-E18B-4558-83E2-4B2581AC2F3E}"/>
              </a:ext>
            </a:extLst>
          </p:cNvPr>
          <p:cNvSpPr/>
          <p:nvPr/>
        </p:nvSpPr>
        <p:spPr>
          <a:xfrm>
            <a:off x="10093105" y="2407277"/>
            <a:ext cx="1213069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Kashkadarya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45" name="Connector: Elbow 26">
            <a:extLst>
              <a:ext uri="{FF2B5EF4-FFF2-40B4-BE49-F238E27FC236}">
                <a16:creationId xmlns:a16="http://schemas.microsoft.com/office/drawing/2014/main" id="{3B877987-B13B-4A8D-923E-0AF309CEC572}"/>
              </a:ext>
            </a:extLst>
          </p:cNvPr>
          <p:cNvCxnSpPr>
            <a:cxnSpLocks/>
          </p:cNvCxnSpPr>
          <p:nvPr/>
        </p:nvCxnSpPr>
        <p:spPr>
          <a:xfrm rot="5400000">
            <a:off x="9855426" y="2907984"/>
            <a:ext cx="961801" cy="518933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:a16="http://schemas.microsoft.com/office/drawing/2014/main" id="{A5F8D2BC-1068-4685-8E40-CB1F3DE0D6B0}"/>
              </a:ext>
            </a:extLst>
          </p:cNvPr>
          <p:cNvSpPr txBox="1"/>
          <p:nvPr/>
        </p:nvSpPr>
        <p:spPr>
          <a:xfrm>
            <a:off x="6863702" y="2048528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E15C8A-1B90-485D-AB3C-B5A1F850F40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57" y="3554677"/>
            <a:ext cx="169200" cy="169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F913F1-AE71-4872-8C76-E29BC438F45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5" y="3840835"/>
            <a:ext cx="169200" cy="169200"/>
          </a:xfrm>
          <a:prstGeom prst="rect">
            <a:avLst/>
          </a:prstGeom>
        </p:spPr>
      </p:pic>
      <p:sp>
        <p:nvSpPr>
          <p:cNvPr id="99" name="object 20">
            <a:extLst>
              <a:ext uri="{FF2B5EF4-FFF2-40B4-BE49-F238E27FC236}">
                <a16:creationId xmlns:a16="http://schemas.microsoft.com/office/drawing/2014/main" id="{8300E5ED-7121-4EE4-8176-3B7FF8A8AE78}"/>
              </a:ext>
            </a:extLst>
          </p:cNvPr>
          <p:cNvSpPr/>
          <p:nvPr/>
        </p:nvSpPr>
        <p:spPr>
          <a:xfrm>
            <a:off x="1512747" y="4127546"/>
            <a:ext cx="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1" name="object 20">
            <a:extLst>
              <a:ext uri="{FF2B5EF4-FFF2-40B4-BE49-F238E27FC236}">
                <a16:creationId xmlns:a16="http://schemas.microsoft.com/office/drawing/2014/main" id="{C8CECD32-36D1-4D50-8708-092BCBB995E4}"/>
              </a:ext>
            </a:extLst>
          </p:cNvPr>
          <p:cNvSpPr/>
          <p:nvPr/>
        </p:nvSpPr>
        <p:spPr>
          <a:xfrm>
            <a:off x="2836641" y="2475677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8" name="object 20">
            <a:extLst>
              <a:ext uri="{FF2B5EF4-FFF2-40B4-BE49-F238E27FC236}">
                <a16:creationId xmlns:a16="http://schemas.microsoft.com/office/drawing/2014/main" id="{D76A8DB8-2929-4132-9FA8-961E93EF9A28}"/>
              </a:ext>
            </a:extLst>
          </p:cNvPr>
          <p:cNvSpPr/>
          <p:nvPr/>
        </p:nvSpPr>
        <p:spPr>
          <a:xfrm>
            <a:off x="2834315" y="3578741"/>
            <a:ext cx="68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4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76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655</Words>
  <Application>Microsoft Office PowerPoint</Application>
  <PresentationFormat>Широкоэкранный</PresentationFormat>
  <Paragraphs>175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203</cp:revision>
  <dcterms:created xsi:type="dcterms:W3CDTF">2024-07-25T07:55:13Z</dcterms:created>
  <dcterms:modified xsi:type="dcterms:W3CDTF">2025-04-26T12:21:45Z</dcterms:modified>
</cp:coreProperties>
</file>