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9659" r:id="rId3"/>
    <p:sldId id="2147479660" r:id="rId4"/>
    <p:sldId id="21474796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2C637B"/>
    <a:srgbClr val="598497"/>
    <a:srgbClr val="84A4B2"/>
    <a:srgbClr val="00425F"/>
    <a:srgbClr val="8FD7CD"/>
    <a:srgbClr val="5BC4BF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13" d="100"/>
          <a:sy n="113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microsoft.com/office/2007/relationships/diagramDrawing" Target="../diagrams/drawing2.xm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openxmlformats.org/officeDocument/2006/relationships/diagramColors" Target="../diagrams/colors2.xml"/><Relationship Id="rId25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diagramLayout" Target="../diagrams/layout2.xml"/><Relationship Id="rId23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diagramData" Target="../diagrams/data2.xml"/><Relationship Id="rId22" Type="http://schemas.openxmlformats.org/officeDocument/2006/relationships/image" Target="../media/image16.png"/><Relationship Id="rId27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65765" y="906878"/>
            <a:ext cx="7524635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staple fiber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staple fiber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11635" y="2138080"/>
            <a:ext cx="1535885" cy="6591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rocurement</a:t>
            </a:r>
            <a:endParaRPr sz="1100" dirty="0">
              <a:latin typeface="Montserrat" pitchFamily="2" charset="-52"/>
              <a:cs typeface="Arial MT"/>
            </a:endParaRPr>
          </a:p>
          <a:p>
            <a:pPr marL="12701" marR="5080"/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0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PTA, EG, propylene, chemicals and </a:t>
            </a:r>
            <a:r>
              <a:rPr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et</a:t>
            </a:r>
            <a: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c.)</a:t>
            </a:r>
            <a:endParaRPr sz="1100" i="1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6466" y="2188689"/>
            <a:ext cx="1349324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Polymerization, extrusion 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spinning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433" y="2279426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Texturing, cutting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baling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90598" y="2266924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39596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23949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8339" y="3374044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7002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356488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polyester and polypropylene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697005"/>
            <a:ext cx="432292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staple fiber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09835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5002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4931247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staple fiber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70193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45351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389096" y="5357639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5511726" y="5713060"/>
            <a:ext cx="7296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60 thsd </a:t>
            </a:r>
            <a:b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35995" y="5712772"/>
            <a:ext cx="6703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 5 thsd </a:t>
            </a:r>
            <a:br>
              <a:rPr lang="uz-Cyrl-UZ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953349" y="5718294"/>
            <a:ext cx="683199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21 thsd </a:t>
            </a:r>
            <a:br>
              <a:rPr lang="uz-Cyrl-UZ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225121" y="5718294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76 thsd </a:t>
            </a:r>
            <a:br>
              <a:rPr lang="uz-Cyrl-UZ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44812" y="5357639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60562" y="5357639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57639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21992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3" y="3402706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98814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357639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649545" y="5716676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29938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46759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117799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5934613" y="4019559"/>
            <a:ext cx="2137714" cy="7284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purified terephthalic acid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ethylene glycol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propylene and chemicals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5779765"/>
            <a:ext cx="301853" cy="3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446908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Korea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3,5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Thailand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Belgium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Taipei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6418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50552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463038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37039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32693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1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85149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055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 descr="Taiwan Round Country Flag. Taiwanese Circle National Flag Stock Vector -  Illustration of colour, banner: 238312484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5" t="11812" r="12998" b="18015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65803" y="674511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0359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icon. Illustration of flag of Japan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94" b="91753" l="9653" r="89961">
                        <a14:foregroundMark x1="27027" y1="37113" x2="27027" y2="37113"/>
                        <a14:foregroundMark x1="27027" y1="31959" x2="18533" y2="55155"/>
                        <a14:foregroundMark x1="18533" y1="55155" x2="27413" y2="78351"/>
                        <a14:foregroundMark x1="27413" y1="78351" x2="46332" y2="90722"/>
                        <a14:foregroundMark x1="46332" y1="90722" x2="55715" y2="91204"/>
                        <a14:foregroundMark x1="81124" y1="70657" x2="81853" y2="45361"/>
                        <a14:foregroundMark x1="81853" y1="45361" x2="66795" y2="21649"/>
                        <a14:foregroundMark x1="66795" y1="21649" x2="47490" y2="12887"/>
                        <a14:foregroundMark x1="47490" y1="12887" x2="29344" y2="24742"/>
                        <a14:foregroundMark x1="29344" y1="24742" x2="29344" y2="24742"/>
                        <a14:foregroundMark x1="76062" y1="41237" x2="76062" y2="41237"/>
                        <a14:foregroundMark x1="73745" y1="40722" x2="70656" y2="67010"/>
                        <a14:foregroundMark x1="70656" y1="67010" x2="52124" y2="79897"/>
                        <a14:backgroundMark x1="81081" y1="70619" x2="68726" y2="91237"/>
                        <a14:backgroundMark x1="68726" y1="91237" x2="59459" y2="96907"/>
                        <a14:backgroundMark x1="81467" y1="70103" x2="81853" y2="65979"/>
                        <a14:backgroundMark x1="81853" y1="71649" x2="818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" y="3819482"/>
            <a:ext cx="260079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055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279328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27932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67662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58137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12104" y="4133422"/>
            <a:ext cx="425966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08543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2987"/>
              </p:ext>
            </p:extLst>
          </p:nvPr>
        </p:nvGraphicFramePr>
        <p:xfrm>
          <a:off x="7116825" y="3300593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2253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10737244" y="2771067"/>
            <a:ext cx="568309" cy="235327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14662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520207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 descr="370+ Thailand Flag Circle Stock Illustrations, Royalty-Free Vector Graphics  &amp; Clip Art - iStock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49778" y1="17778" x2="49778" y2="17778"/>
                        <a14:foregroundMark x1="45333" y1="30667" x2="45333" y2="30667"/>
                        <a14:foregroundMark x1="22667" y1="26222" x2="16889" y2="58222"/>
                        <a14:foregroundMark x1="23556" y1="33778" x2="72444" y2="28444"/>
                        <a14:foregroundMark x1="41778" y1="50667" x2="41778" y2="50667"/>
                        <a14:foregroundMark x1="22667" y1="43556" x2="40000" y2="50667"/>
                        <a14:foregroundMark x1="40000" y1="71556" x2="40000" y2="71556"/>
                        <a14:foregroundMark x1="81333" y1="68444" x2="18222" y2="69333"/>
                        <a14:foregroundMark x1="18222" y1="69333" x2="28444" y2="67556"/>
                        <a14:foregroundMark x1="47111" y1="79111" x2="47111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6" t="11510" r="12075" b="1087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ound icon. Illustration of flag of Belgium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732" b="94330" l="9653" r="89575">
                        <a14:foregroundMark x1="48649" y1="8247" x2="48649" y2="8247"/>
                        <a14:foregroundMark x1="58687" y1="85567" x2="58687" y2="85567"/>
                        <a14:foregroundMark x1="50965" y1="94330" x2="50965" y2="943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2" t="5359" r="16396" b="4073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 descr="Free Vectors | Korean flag circle icon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>
                        <a14:foregroundMark x1="52000" y1="10929" x2="52000" y2="10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69" t="9375" r="20446" b="10150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7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0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677</Words>
  <Application>Microsoft Office PowerPoint</Application>
  <PresentationFormat>Широкоэкранный</PresentationFormat>
  <Paragraphs>172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177</cp:revision>
  <dcterms:created xsi:type="dcterms:W3CDTF">2024-07-25T07:55:13Z</dcterms:created>
  <dcterms:modified xsi:type="dcterms:W3CDTF">2025-04-26T12:22:21Z</dcterms:modified>
</cp:coreProperties>
</file>