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14438" y="67264"/>
            <a:ext cx="12191999" cy="653456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Daromadlilik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Joylashuv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93772" y="224063"/>
            <a:ext cx="740761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Premium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qadoqda</a:t>
            </a: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quritilgan</a:t>
            </a: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mevalar</a:t>
            </a: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ishlab</a:t>
            </a: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chiqarish</a:t>
            </a: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loyihasi</a:t>
            </a:r>
            <a:endParaRPr lang="ru-RU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184" y="1349400"/>
            <a:ext cx="2826772" cy="105605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Global G.A.P.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standartlariga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quritilgan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sabzavotlarni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premium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Xorijiy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mahalliy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taklifi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 mln AQSh dollari miqdorida investitsiya jalb qilinadi, shundan: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2850" y="1300206"/>
            <a:ext cx="2980550" cy="71365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Tashabbuskor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ulushi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Kredit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To‘g‘ridan-to‘g‘ri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- 75,0% ($0,92 </a:t>
            </a:r>
            <a:r>
              <a:rPr kumimoji="0" lang="en-US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mln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lang="en-US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1110" y="2012450"/>
            <a:ext cx="2972290" cy="32162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Loyihaning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yakuniy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moliyalashtirish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tuzilmasi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investorlar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bilan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muzokaralardan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so‘ng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aniqlanadi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1082298" y="5047090"/>
            <a:ext cx="996596" cy="296893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Namangan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>
              <a:solidFill>
                <a:srgbClr val="A6A6A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95104"/>
              </p:ext>
            </p:extLst>
          </p:nvPr>
        </p:nvGraphicFramePr>
        <p:xfrm>
          <a:off x="9104632" y="6304133"/>
          <a:ext cx="1658933" cy="5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viloyati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7 440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Aholisi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3,1 </a:t>
                      </a:r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46449" y="6363011"/>
            <a:ext cx="1301871" cy="443710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Talab </a:t>
            </a:r>
            <a:r>
              <a:rPr kumimoji="0" lang="en-US" sz="8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qilinadigan</a:t>
            </a: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yer</a:t>
            </a: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maydoni</a:t>
            </a:r>
            <a:r>
              <a:rPr kumimoji="0" lang="en-US" sz="8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8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kumimoji="0" lang="uz-Latn-UZ" sz="8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kumimoji="0" lang="ru-RU" sz="8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en-US" sz="8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ha</a:t>
            </a: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Tashabbuskor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“KINGGOLD” MCHJ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89733" cy="51097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qiymati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12700" marR="38100" lvl="0" indent="0" algn="l" defTabSz="914400" rtl="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lang="en-US" sz="9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Jami </a:t>
            </a:r>
            <a:r>
              <a:rPr lang="en-US" sz="9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qiymat</a:t>
            </a:r>
            <a:r>
              <a:rPr lang="en-US" sz="9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—</a:t>
            </a:r>
            <a:r>
              <a:rPr lang="ru-RU" sz="9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     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1,23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AQSh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dollari</a:t>
            </a:r>
            <a:endParaRPr lang="ru-RU"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Binolar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va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Jihozlar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Aylanma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mablag‘lar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CEA84B5-577B-443F-AC6F-123B6CFF561F}"/>
              </a:ext>
            </a:extLst>
          </p:cNvPr>
          <p:cNvSpPr txBox="1"/>
          <p:nvPr/>
        </p:nvSpPr>
        <p:spPr>
          <a:xfrm>
            <a:off x="6788911" y="2317255"/>
            <a:ext cx="4471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Boshqa</a:t>
            </a:r>
            <a:r>
              <a:rPr kumimoji="0" lang="en-US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xarajatlar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67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156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27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06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55,9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12,2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5,8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Investitsion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ko‘rsatkichlar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6068" y="2960541"/>
            <a:ext cx="1587422" cy="171136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mln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16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lang="uz-Latn-UZ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yil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943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Agrosanoat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100" name="object 19">
            <a:extLst>
              <a:ext uri="{FF2B5EF4-FFF2-40B4-BE49-F238E27FC236}">
                <a16:creationId xmlns:a16="http://schemas.microsoft.com/office/drawing/2014/main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644798" cy="115307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fevralda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etilgan.Ustav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100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so‘m.Faoliyat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sabzavotlarni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qadoqlash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Asoschisi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S.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100%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z-Cyrl-UZ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Namangan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Cho’rtoq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Soz-Soy MFY,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ko’chasi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20-uy.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5E9F2-2703-4150-9A38-872B8878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0" y="777818"/>
            <a:ext cx="1617692" cy="1780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0F5E17-C052-4C7E-92DB-AEACA1EB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05" y="777818"/>
            <a:ext cx="1617692" cy="1783068"/>
          </a:xfrm>
          <a:prstGeom prst="rect">
            <a:avLst/>
          </a:prstGeom>
        </p:spPr>
      </p:pic>
      <p:sp>
        <p:nvSpPr>
          <p:cNvPr id="93" name="object 6">
            <a:extLst>
              <a:ext uri="{FF2B5EF4-FFF2-40B4-BE49-F238E27FC236}">
                <a16:creationId xmlns:a16="http://schemas.microsoft.com/office/drawing/2014/main" id="{3933B27D-9D2E-4868-B051-B252D440339B}"/>
              </a:ext>
            </a:extLst>
          </p:cNvPr>
          <p:cNvSpPr txBox="1"/>
          <p:nvPr/>
        </p:nvSpPr>
        <p:spPr>
          <a:xfrm>
            <a:off x="101587" y="2610177"/>
            <a:ext cx="608298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ichimliklar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1,58 trillion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14,1%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sur’atini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Baholarga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talabning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daromadning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(49,8%)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egallaydi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yo‘nalishga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million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dollargacha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(American Rescue Plan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fermerlar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chiqaruvchilar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daromad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manbalarini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object 6">
            <a:extLst>
              <a:ext uri="{FF2B5EF4-FFF2-40B4-BE49-F238E27FC236}">
                <a16:creationId xmlns:a16="http://schemas.microsoft.com/office/drawing/2014/main" id="{E80A7328-AFB9-4599-B5FE-E399A23CD81B}"/>
              </a:ext>
            </a:extLst>
          </p:cNvPr>
          <p:cNvSpPr txBox="1"/>
          <p:nvPr/>
        </p:nvSpPr>
        <p:spPr>
          <a:xfrm>
            <a:off x="78510" y="4242774"/>
            <a:ext cx="6135284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xo‘jaligiga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talabning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iste’molchilar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o‘g‘itlarsiz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yetishtirilgan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qiziqmoqda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bozorni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xabardorligini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yo‘nalishlarini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Yevroittifoq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istiqbolli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bozorlarga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6" name="object 6">
            <a:extLst>
              <a:ext uri="{FF2B5EF4-FFF2-40B4-BE49-F238E27FC236}">
                <a16:creationId xmlns:a16="http://schemas.microsoft.com/office/drawing/2014/main" id="{20FC814A-D5B0-4A8D-B863-B1BD9EB6E0B4}"/>
              </a:ext>
            </a:extLst>
          </p:cNvPr>
          <p:cNvSpPr txBox="1"/>
          <p:nvPr/>
        </p:nvSpPr>
        <p:spPr>
          <a:xfrm>
            <a:off x="94681" y="5612425"/>
            <a:ext cx="6122257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Imtiyozlar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yanvargacha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qadoqlashda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solig‘i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soliqdan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aprelgacha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quritilgan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bojxona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to‘lovlaridan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2025–2026-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kooperativlar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yetishtirish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qadoqlashga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subsidiya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ajratiladi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8EB322-FE04-4C86-8170-9877BB3AF224}"/>
              </a:ext>
            </a:extLst>
          </p:cNvPr>
          <p:cNvCxnSpPr>
            <a:cxnSpLocks/>
          </p:cNvCxnSpPr>
          <p:nvPr/>
        </p:nvCxnSpPr>
        <p:spPr>
          <a:xfrm>
            <a:off x="11767018" y="5359375"/>
            <a:ext cx="8789" cy="33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8CD3B0-79BE-4BFB-8573-4303E0DE6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027" y="2880998"/>
            <a:ext cx="4106233" cy="1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670340" y="232155"/>
            <a:ext cx="49312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Xalqaro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transport-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logistika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yo‘nalishlari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265162" y="163998"/>
            <a:ext cx="74409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Toshkent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boshqa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aviaqatnovlar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ta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davlat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fuqarolari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uchun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kirish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tartibi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joriy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etilgan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ta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turli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aviakompaniya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faoliyat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yuritmoqda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bo‘ylab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ta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Toshkent, Samarqand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Buxoro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587</Words>
  <Application>Microsoft Office PowerPoint</Application>
  <PresentationFormat>Широкоэкранный</PresentationFormat>
  <Paragraphs>112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Premium qadoqda quritilgan mevalar ishlab chiqarish loyihasi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Admin</cp:lastModifiedBy>
  <cp:revision>41</cp:revision>
  <dcterms:created xsi:type="dcterms:W3CDTF">2025-05-23T13:06:22Z</dcterms:created>
  <dcterms:modified xsi:type="dcterms:W3CDTF">2025-07-18T10:21:38Z</dcterms:modified>
</cp:coreProperties>
</file>