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40DA1-FEEE-4E38-B830-79075C493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BC2A5-05A5-4FA7-B9F5-353CEE473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E6648-DEA2-4FE4-AF4B-BD7AFA9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DEF43-947D-4010-A424-D199F350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B9644-8766-41AB-8CFD-DEA4817C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D884F-A072-49E3-85CA-C4E23261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650022-BE50-476D-8C38-334EBB818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F60AA-BE26-475A-9F8F-1F2ADA1F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CBC5F-53AA-47C3-87CB-56D2E2CD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D830F-FD65-4CF8-93B9-B020FF22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7BCB4C-BDE2-4148-9541-2EC09BA6F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E41790-AA41-45D9-8742-960008BBB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A95BF-7A89-4ED4-8451-5AF1DCB2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46376-C2C3-44A2-9ADA-41DFF991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5EF4C-E886-467E-BBE1-69ADD462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6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A4463-1D7E-4E42-B8E0-23811655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31589-073E-4788-B08A-E2BDEC3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78BB6-29A4-48CF-A245-4095ED1D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617F2-FCCD-4CEB-B5E9-77F51424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39946-7223-4661-8CA0-91DCAB2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BEBEA-F296-4F03-9461-7D7F196B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F7E2B-2361-4F5F-BCDE-BAB504C9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A99AB-49E4-4EE1-A525-7687A261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21753-D6C4-4AF4-95D2-A090E463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539D2-DEDC-4B4A-881B-779FDEBE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1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2B5A-02CB-4B4D-A9D3-0F7AE44E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FCC33-CF2C-463A-8B49-39E25794D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D5E49-5EB1-40BC-84D2-EC3DC0C94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0762E-B55B-4D6B-90E9-FCAD9472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4E755-BD26-4DA2-8A83-1E72FF86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83819E-EF06-4F09-85B2-5C057DFA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8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6FD39-CDF7-4D49-A60F-464338C8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571F56-65AC-4772-815C-A7CBF160B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53CCE0-F33E-4714-BB4B-81057A839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231A19-33AD-4AAF-86A2-C070D24E1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CE9A63-B166-4D8A-852B-5A39F09FA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6E552-DD6C-4BF0-AB12-57226D13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D8C6D-91DE-4076-AB04-DF57B2A6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C678C6-4316-4439-89AC-5169A28A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6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FE1DF-3E87-4F36-BDE1-5A2EF8EC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9E62FD-9E6B-4BFF-9517-E6E67F33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0DCF3C-3DAC-49F6-9CBF-9DCEEE6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4AA0EC-0832-48DE-8D3C-CB97356D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4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ED1D48-9401-4872-BF11-2D12197D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765251-0E6D-4B17-A2C7-B1AE5E1E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C99082-3FCD-4888-B559-679ABF7A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8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79B18-4063-4091-AF86-23B0BF7B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52DCD-8B59-4707-82D6-A2AA0856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AF34F9-DE36-4D8E-AE9E-D8F939C9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E10DE-6650-42D2-9756-2CDD3FB6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CE90D-CC19-46AC-9FDE-01F27F0A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99811-9370-4CE0-A7D0-22357F11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4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ACA-38A1-49FA-9957-49365E47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3FE8C8-5457-4307-AF04-DAA3A4106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D7081-F41F-4452-91C6-5B87F1138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C56BD-6D5D-466E-9E2A-1E23679F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2CB4A-C94F-4BDF-ABC2-435A38EB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86D39F-D88D-42C3-8416-D59BD55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5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38D20-1B66-4EFD-8E8C-91037E94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326BF1-B04B-4AC5-82A6-A0928753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9E06B0-E69E-4F0A-8D96-1BE7AA165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A052-4FA4-4083-92CA-324C7FF8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F1625-BA64-490F-9FC2-DBE661FC0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8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Daromadlilik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Joylashtirish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89" y="2508636"/>
            <a:ext cx="6010391" cy="70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endParaRPr lang="en-US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yiliga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tonnaga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boshdan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nasldor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yetishtiriladi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2700" marR="5080" lvl="0" algn="just"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Dorper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qo'y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zoti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mahsuldorlik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parvarish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qilishda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oddiylik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naslchilik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salomatlik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07210" y="166648"/>
            <a:ext cx="659575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Qo'ychilik</a:t>
            </a: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majmuasini</a:t>
            </a: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tashkil</a:t>
            </a: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etish</a:t>
            </a:r>
            <a:endParaRPr lang="ru-RU" sz="1800" b="1" kern="1200" dirty="0">
              <a:solidFill>
                <a:srgbClr val="0070C0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9545" y="1269082"/>
            <a:ext cx="2826772" cy="121764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endParaRPr kumimoji="0" lang="ru-RU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algn="just">
              <a:spcBef>
                <a:spcPts val="95"/>
              </a:spcBef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Qo'ychilik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majmuasini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endParaRPr lang="en-US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100" lvl="0" algn="just">
              <a:spcBef>
                <a:spcPts val="95"/>
              </a:spcBef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ming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dona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Dorper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zotli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qoramollar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12700" marR="38100" lvl="0" algn="just">
              <a:spcBef>
                <a:spcPts val="95"/>
              </a:spcBef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go‘sht-sut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loyihada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Dorper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zotli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qoramollar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go‘shtni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uskunalari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o‘rnatiladi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rejasi</a:t>
            </a:r>
            <a:endParaRPr lang="en-US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35,6 million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dollarini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shundan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1980" y="1306406"/>
            <a:ext cx="3218166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Tashabbuskorning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hissasi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- 5,7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Kredit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- 66,4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23,6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To'g'ridan-to'g'ri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27,8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03668" y="1978124"/>
            <a:ext cx="2644798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Loyihaning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yakuniy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moliyalashtirish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tuzilmasi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investorlar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muzokaralardan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aniqlanadi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Toshkent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viloyati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5400000">
            <a:off x="11352911" y="5372852"/>
            <a:ext cx="539989" cy="12384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57695"/>
              </p:ext>
            </p:extLst>
          </p:nvPr>
        </p:nvGraphicFramePr>
        <p:xfrm>
          <a:off x="9324994" y="6173000"/>
          <a:ext cx="1358484" cy="52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15 300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0177"/>
            <a:ext cx="1302886" cy="428321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lnSpc>
                <a:spcPct val="150000"/>
              </a:lnSpc>
              <a:defRPr/>
            </a:pPr>
            <a:r>
              <a:rPr lang="en-US" sz="900" b="1" spc="-10" dirty="0" err="1">
                <a:solidFill>
                  <a:srgbClr val="5BC4BF"/>
                </a:solidFill>
                <a:latin typeface="Montserrat" pitchFamily="2" charset="-52"/>
              </a:rPr>
              <a:t>Kerakli</a:t>
            </a:r>
            <a:r>
              <a:rPr lang="en-US" sz="9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900" b="1" spc="-10" dirty="0" err="1">
                <a:solidFill>
                  <a:srgbClr val="5BC4BF"/>
                </a:solidFill>
                <a:latin typeface="Montserrat" pitchFamily="2" charset="-52"/>
              </a:rPr>
              <a:t>maydon</a:t>
            </a:r>
            <a:endParaRPr lang="en-US" sz="9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lvl="0" algn="ctr">
              <a:lnSpc>
                <a:spcPct val="150000"/>
              </a:lnSpc>
              <a:defRPr/>
            </a:pPr>
            <a:r>
              <a:rPr lang="en-US" sz="900" b="1" spc="-10" dirty="0">
                <a:solidFill>
                  <a:srgbClr val="5BC4BF"/>
                </a:solidFill>
                <a:latin typeface="Montserrat" pitchFamily="2" charset="-52"/>
              </a:rPr>
              <a:t> ~ 252 </a:t>
            </a:r>
            <a:r>
              <a:rPr lang="en-US" sz="900" b="1" spc="-10" dirty="0" err="1">
                <a:solidFill>
                  <a:srgbClr val="5BC4BF"/>
                </a:solidFill>
                <a:latin typeface="Montserrat" pitchFamily="2" charset="-52"/>
              </a:rPr>
              <a:t>gektar</a:t>
            </a: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859027" cy="191526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Tashabuskor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“SOXIBKOR AGRO EKSPORT” MCHJ </a:t>
            </a:r>
            <a:endParaRPr kumimoji="0" lang="uz-Cyrl-UZ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Ustav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200 million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so‘m</a:t>
            </a:r>
            <a:endParaRPr kumimoji="0" lang="en-US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xo‘jaligi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Toshkent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Surxondaryo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viloyatidagi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gektar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hududda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chorva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ozuqa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bazasi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yaylov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100-150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gektar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ajratish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rejalashtirilgan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8" y="721651"/>
            <a:ext cx="2737360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Umumiy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qiymati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35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million</a:t>
            </a:r>
            <a:endParaRPr kumimoji="0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Binolar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va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inshootlar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Uskunalar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Aylanma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kapital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11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97803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9305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551348" y="1208943"/>
            <a:ext cx="354963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562697" y="1559541"/>
            <a:ext cx="354963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585838" y="2266146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56760" y="1243878"/>
            <a:ext cx="42600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32,0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84741" y="1593263"/>
            <a:ext cx="43849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23,0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642438" y="2324127"/>
            <a:ext cx="379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9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Investitsion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ko'rsatkichlar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23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21,9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years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67196" y="796942"/>
            <a:ext cx="2826772" cy="3840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Tarmoq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Chorvachilik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sanoati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31417" y="3932189"/>
            <a:ext cx="6052866" cy="1140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Bozor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dekabr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oyidan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go'sht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o'sdi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segmentlar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go'sht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konservalari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bo'yicha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keskin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tebranishlar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kuzatildi-o'sish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19,9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sovutilgan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bo'yicha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o'sish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7,4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go'shti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uchun-o'sish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Qo'shni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go'sht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eksportiga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qo'yilgan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cheklovlar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O'zbekistonda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go'sht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narxining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oshishiga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qoramol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go'shti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136,9 milliard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kutilmoqda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2025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yildan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2032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yilgacha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4%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sur'atda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o'sadi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id="{F693A2C5-FD3C-4EE9-AA4D-BA4F98EE6A3C}"/>
              </a:ext>
            </a:extLst>
          </p:cNvPr>
          <p:cNvSpPr txBox="1"/>
          <p:nvPr/>
        </p:nvSpPr>
        <p:spPr>
          <a:xfrm>
            <a:off x="124539" y="5160930"/>
            <a:ext cx="1605989" cy="1576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Talab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2025-yilning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yanvar-aprel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oylarida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O‘zbekistonga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 million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dollarlik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o‘tgan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davriga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nisbatan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foizga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(118,5 million dollar).</a:t>
            </a:r>
            <a:endParaRPr kumimoji="0" lang="ru-RU" sz="11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01DF56-5E2A-4E51-BA54-29482C4DF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623" y="5160930"/>
            <a:ext cx="4264866" cy="1642526"/>
          </a:xfrm>
          <a:prstGeom prst="rect">
            <a:avLst/>
          </a:prstGeom>
        </p:spPr>
      </p:pic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24539" y="3239917"/>
            <a:ext cx="6010391" cy="70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Xom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ashyo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ta'minoti</a:t>
            </a:r>
            <a:endParaRPr lang="en-US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Loyihani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qo‘llab-quvvatlash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maqsadida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chorvachilik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hukumatning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maxsus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qarori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(23.08.2023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yildagi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PQ-285)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qilindi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chorvachilik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g‘alla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ekinlari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maydonlarini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qisqartirish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hisobiga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yem-xashak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ekinlari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100-150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gektar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ajratiladi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Boshqalar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12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54616" y="1931208"/>
            <a:ext cx="442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36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7" name="object 61">
            <a:extLst>
              <a:ext uri="{FF2B5EF4-FFF2-40B4-BE49-F238E27FC236}">
                <a16:creationId xmlns:a16="http://schemas.microsoft.com/office/drawing/2014/main" id="{F87EED0A-2866-431C-9D6E-88BFDFFFAD0D}"/>
              </a:ext>
            </a:extLst>
          </p:cNvPr>
          <p:cNvSpPr/>
          <p:nvPr/>
        </p:nvSpPr>
        <p:spPr>
          <a:xfrm>
            <a:off x="7552185" y="1899245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AFAFBB-2438-43D5-A0D8-41A39B371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3" y="778947"/>
            <a:ext cx="3244017" cy="17077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19BBC7-BB07-4C9F-AE8A-81B1F48D6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002" y="2904650"/>
            <a:ext cx="4134410" cy="18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Xalqaro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logistika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transport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koridorlari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Toshkent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Oʻzbekistonning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boshqa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aeroportlaridan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parvozlar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ta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davlatdan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kelgan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sayyohlar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uchun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vizasiz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sayohat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O'zbekiston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aeroportida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xil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aviakompaniya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faoliyat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ko'rsatmoqda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Mamlakat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bo'ylab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11 ta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aeroport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ularning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asosiylari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Toshkent, Samarqand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Buxoro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559</Words>
  <Application>Microsoft Office PowerPoint</Application>
  <PresentationFormat>Широкоэкранный</PresentationFormat>
  <Paragraphs>113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Qo'ychilik majmuasini tashkil etish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11</cp:revision>
  <dcterms:created xsi:type="dcterms:W3CDTF">2025-05-23T14:06:58Z</dcterms:created>
  <dcterms:modified xsi:type="dcterms:W3CDTF">2025-07-01T13:19:16Z</dcterms:modified>
</cp:coreProperties>
</file>