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147479750" r:id="rId3"/>
    <p:sldId id="2147479774" r:id="rId4"/>
    <p:sldId id="2147479776" r:id="rId5"/>
    <p:sldId id="2147479779" r:id="rId6"/>
    <p:sldId id="2147479780" r:id="rId7"/>
    <p:sldId id="2147479664" r:id="rId8"/>
    <p:sldId id="21474796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7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08"/>
      </p:cViewPr>
      <p:guideLst>
        <p:guide orient="horz" pos="2160"/>
        <p:guide pos="5087"/>
        <p:guide pos="6811"/>
        <p:guide orient="horz" pos="2727"/>
        <p:guide orient="horz" pos="1525"/>
        <p:guide orient="horz" pos="913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6463-CBAF-4DB4-A679-F17C61C4B28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9D0-19BB-4137-8B1C-2F91A7FBB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A82C-FE74-4047-BA33-592350B08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DE72A-5B22-448C-A4E6-5EAA1DC7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62B3-44E9-487D-B09F-4564B4AC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0130A-2FC8-476E-9357-E645E277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A9D14-D206-4D8B-B29A-5AAF567D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3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F7307-A520-49A1-A9B7-D98603FA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E2392-7E88-47B5-AA5C-06F88B01B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C21FA-65F4-4653-95AB-E6AF977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786A-8A67-4248-8F31-54CE5FAD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625C0-BC67-488B-A4AF-7DD8270B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9270DC-2383-4F50-A8B5-97C2BF74F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C063A-5743-4A59-BCE2-1C8B1F3B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DB5CC-77B0-471A-8072-1898CAA9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DFE54-E658-4345-BBCE-C487A360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B8779-087C-4CBC-9461-C873808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6E-D742-41FF-86BF-DB06B752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5A01-95C3-45AE-8F91-DA55376D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F61A-4986-4212-BC69-7CFEA15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A63F-84D7-42FA-A7DF-6E2BA803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AFF-AE75-405D-8935-07379B9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217-5043-4906-9C1A-19B086B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0B98-5BE2-438B-8B3E-D45EE697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E684-94C1-47AF-827D-CF0E3EF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9A84-7222-43F9-8755-01CE291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9720-0C61-4CB2-8461-7F5D48F9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D49B-BDCB-4C87-B9ED-E136D7AE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DB91-58D4-4B8B-82AB-09D639C1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C830-FA68-439F-9629-21E2C9A9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8687-F5C4-41F0-BF4A-89ACF1B6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444A-547E-409C-8D8A-7A415A1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55EF-4798-46AF-A3DE-9E2846ED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393-C6DD-4989-8A64-7921D93E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74A1-5AF7-49DD-968A-D5982261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F6725-646C-4F5D-8F5F-ACB2CE2B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FB24-4D31-41D0-8A4C-B3E2755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A7E-9887-410C-8DFF-09030C7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9CE-B4EF-476C-96B0-FF36C75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2369-0DAB-453A-9874-846EEBAC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4578D-2A4C-435A-B996-3587EE4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F75B-5428-416A-AACC-B10BC570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5593-CE7A-4A1A-9759-6EAD157C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15F3-4E3C-4520-BA8E-D9C3B7B8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7743-BFE9-4FDF-B619-A5D0A0AC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D764-F04F-4756-ADAA-6705C38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6B-21FF-4E12-95C2-B6CE6D7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63016-83CA-4C49-B552-ADE8E2B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8F744-E61D-4DD5-98D8-F86634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F878-2E2F-4F5D-982A-3273B74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8D9-7886-4C3E-B5F2-240C3D9E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0B1-38A3-4DE7-B310-E204F90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AFE4-8B38-4ED1-ADF4-E93C8AB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4692-7A41-4F9F-AB76-9BBCB20B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8EFA-6444-4676-BD7E-10C6728F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1D16-E952-4B1E-B2DC-F31B68C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60D0-C054-4068-9780-C129C854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ECA71-E6F4-457F-9CFF-BCD64D1F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1E2CC-7CEA-4004-B362-AB67F35A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74CC-6F2F-4FAF-A0C5-F87E2A93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80BD-0174-44B0-B960-EFFEC2A9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6446-B45C-4A97-8927-BF565FB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EFDA-BBFC-4610-8CD6-4303EEE3E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9EB-B1A3-45D0-9B07-164F6CB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C7C-52DD-4DF2-B548-970E6158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ACF1A-6A69-4A7C-926E-1348C2CB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C4C7-1FCF-4E20-8568-BCDB400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696E-30D8-4BCA-9AC0-48BE4B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48FC-0B66-4855-91F3-A397BF3C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B0E8-EE46-45EA-BEB2-207B608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331E-A467-47EF-98A2-4171C3DF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359-C092-4198-98BA-0D78EC1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9FEB-1C77-420D-8BA2-F777DAB2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CC5-A75C-4251-8686-96330444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2058-21B4-47AD-A445-F8FC7AC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04E-B140-4E59-9FE5-6685DA1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A313-75C0-4FBB-9BCB-94A714C7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33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C92070-9C6F-4BBE-88C3-3D5E83AFF6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1723" y="2035694"/>
            <a:ext cx="1488556" cy="1488556"/>
          </a:xfrm>
          <a:custGeom>
            <a:avLst/>
            <a:gdLst>
              <a:gd name="connsiteX0" fmla="*/ 744278 w 1488556"/>
              <a:gd name="connsiteY0" fmla="*/ 0 h 1488556"/>
              <a:gd name="connsiteX1" fmla="*/ 1488556 w 1488556"/>
              <a:gd name="connsiteY1" fmla="*/ 744278 h 1488556"/>
              <a:gd name="connsiteX2" fmla="*/ 744278 w 1488556"/>
              <a:gd name="connsiteY2" fmla="*/ 1488556 h 1488556"/>
              <a:gd name="connsiteX3" fmla="*/ 0 w 1488556"/>
              <a:gd name="connsiteY3" fmla="*/ 744278 h 1488556"/>
              <a:gd name="connsiteX4" fmla="*/ 744278 w 1488556"/>
              <a:gd name="connsiteY4" fmla="*/ 0 h 14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6" h="1488556">
                <a:moveTo>
                  <a:pt x="744278" y="0"/>
                </a:moveTo>
                <a:cubicBezTo>
                  <a:pt x="1155331" y="0"/>
                  <a:pt x="1488556" y="333225"/>
                  <a:pt x="1488556" y="744278"/>
                </a:cubicBezTo>
                <a:cubicBezTo>
                  <a:pt x="1488556" y="1155331"/>
                  <a:pt x="1155331" y="1488556"/>
                  <a:pt x="744278" y="1488556"/>
                </a:cubicBezTo>
                <a:cubicBezTo>
                  <a:pt x="333225" y="1488556"/>
                  <a:pt x="0" y="1155331"/>
                  <a:pt x="0" y="744278"/>
                </a:cubicBezTo>
                <a:cubicBezTo>
                  <a:pt x="0" y="333225"/>
                  <a:pt x="333225" y="0"/>
                  <a:pt x="744278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7231A0-C366-4F47-958B-0A341426C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1675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5DAA7D-35BC-42AD-BD82-FC985759D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8238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8224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47921-FF22-4FDA-A074-ED16FD8F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7A5C7-AF97-4D23-A622-29D582D8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60200-F74E-4E05-99E5-E4965F9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EA6CC-F1D7-4EA1-A1B6-31F59DF2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115C8-8A75-4026-A3EF-29A6132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12D7-9986-4820-A5A3-40121728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911A9-B164-4C46-932C-0F4A5E4E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0B5BC-6C23-4964-BDE1-00BF11A2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3428D-CFEA-4FDB-84F9-09E44589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08EA5-A284-428A-AE15-675AC02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3BBD4-0B17-483C-B254-E250906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C78A-BEB5-41CE-A395-3853F02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13732-A6DA-48D0-B663-7538996A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32E4D-0103-4A19-9330-C440CF71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C37D2D-63B6-4B81-8A25-08CF0875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18D38-6386-47BF-BBCE-EA81AAB1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28482-3637-4E0A-8890-9D628FB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DED4D1-BCA8-4345-9AFD-1E2862D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8571F7-1D37-4EA3-83DC-633DB815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C870-6B4A-4F2E-8FE0-530292C7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BB330E-9F42-49AD-A1C1-9A5A2F5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4FFF12-E786-42FF-8437-D2090A0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88DB7-58F9-4353-9F67-A207D171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9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93D3A-7557-4C37-B2EA-5E36E553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3CE2D2-B564-4978-930F-4072426D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1179B1-9F46-45E7-AA95-1EBECB96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6818-D994-4277-A31D-104EB6C9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39ECE-DAE4-4AA6-B04E-39A2C9C8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476B59-9283-4E37-AA77-42632F13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957E6-BAD0-4257-A43F-32D01757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C4239-B038-44E3-98B9-863946B0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CB64F-5FC7-4582-93FB-592F21D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CA43-D365-49CD-BCE0-996C847D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FEA5D-8EE0-4A4C-805D-E3047528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88455-A25F-4162-AF77-831CDEC5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D2A6E-C8F4-410E-9DF9-070BBF45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FE1B7-4A09-40E2-8668-C3D9D8D4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DB18F-E712-4D26-BD73-AD0947F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6CCFF-8174-4D5A-BB7F-BFFAF66B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9AA28-2791-43BD-9EFE-8E2C2DFB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029AF-3829-40E5-87C6-CEF65A4F5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D0726-461B-4917-9351-43FA9DA0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15A2C-B9E5-4CE6-A0FD-934FE542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F4AA-F1D8-4FAA-A160-D95BE33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E6E-24BC-4A42-904F-7E87EC8E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DADB-1CDC-4509-B6A9-345D4522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A414-018C-43CE-BEDB-2679001FF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6337-4C09-4DEE-B88C-54DFED7B4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7D32A7-4A2E-4DC1-ABB2-FDB143FDF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" y="844039"/>
            <a:ext cx="2661219" cy="1696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86464" y="2531145"/>
            <a:ext cx="6307806" cy="2694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ovchilik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o‘rmonlar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daryolar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ko‘llar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yovvoyi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faunaning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ko‘plab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ovchilik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borishi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ovchilik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sohasida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ko‘rsatiladigan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oshishiga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ixlosmandlari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noyob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hayajonli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taassurotlar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izlaydilar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Onlayn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bandlov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tijorat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yo‘nalishdagi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korxonalarga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auditoriyasini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tashabbuslarni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Noyob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joylarini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yovvoyi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yo‘ldosh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kuzatish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yovvoyi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tiklashga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ko‘maklashish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yovvoyi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zaxiralaridan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oqilona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ovchilik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safarilarini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ovchilik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xo‘jaliklarini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200-250 million dollar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kiritilgan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O‘zbekiston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Respublikasida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ovchilik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turizmi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loyihalari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2886386" y="685665"/>
            <a:ext cx="3310076" cy="191270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O‘zbekiston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Respublikasi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- 448 924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fondining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- 11,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gektar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pl-PL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Cho‘l hududi - 81% (7,9 mln. ga)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Tog‘li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hudud - 16,1% (1,6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ga)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Tekislik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- 1,8% (1,7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ga)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xo‘jaligi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- 1,1% (1,09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ga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Respublikasida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loyihalariga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investorlarni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qilamiz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3DEB236E-AD6D-C198-1F8F-ABD00F8D0AF6}"/>
              </a:ext>
            </a:extLst>
          </p:cNvPr>
          <p:cNvSpPr txBox="1"/>
          <p:nvPr/>
        </p:nvSpPr>
        <p:spPr>
          <a:xfrm>
            <a:off x="6646881" y="6251222"/>
            <a:ext cx="5438374" cy="5610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tashabbuskori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Ekologiya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o‘zgarishi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vazirligi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DE6FE55-46CD-2DB4-2074-38369E4DA182}"/>
              </a:ext>
            </a:extLst>
          </p:cNvPr>
          <p:cNvGrpSpPr/>
          <p:nvPr/>
        </p:nvGrpSpPr>
        <p:grpSpPr>
          <a:xfrm>
            <a:off x="6565616" y="944248"/>
            <a:ext cx="1479390" cy="524292"/>
            <a:chOff x="6377557" y="818368"/>
            <a:chExt cx="1304576" cy="768141"/>
          </a:xfrm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FD4C2A5-4B41-F50B-EF8D-C7B9EADB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bject 57">
              <a:extLst>
                <a:ext uri="{FF2B5EF4-FFF2-40B4-BE49-F238E27FC236}">
                  <a16:creationId xmlns:a16="http://schemas.microsoft.com/office/drawing/2014/main" id="{9014F26A-6BBD-76D6-876E-AFC43590A69B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69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Umumiy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ovchilik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maydoni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2162DCC8-3CBE-8AD7-B576-F84224A2A9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6377557" y="870756"/>
              <a:ext cx="194826" cy="281178"/>
            </a:xfrm>
            <a:prstGeom prst="rect">
              <a:avLst/>
            </a:prstGeom>
          </p:spPr>
        </p:pic>
        <p:sp>
          <p:nvSpPr>
            <p:cNvPr id="47" name="object 60">
              <a:extLst>
                <a:ext uri="{FF2B5EF4-FFF2-40B4-BE49-F238E27FC236}">
                  <a16:creationId xmlns:a16="http://schemas.microsoft.com/office/drawing/2014/main" id="{6AB7618A-8871-E2FA-5FCD-C663920A18B3}"/>
                </a:ext>
              </a:extLst>
            </p:cNvPr>
            <p:cNvSpPr txBox="1"/>
            <p:nvPr/>
          </p:nvSpPr>
          <p:spPr>
            <a:xfrm>
              <a:off x="6517176" y="1252073"/>
              <a:ext cx="1067724" cy="3344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3,1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ming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ga.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783629F7-29E3-16AF-D898-D1D7843C09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5993" y="187104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492875F4-05B3-4D30-A945-9D7187DE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76A81AEF-53CB-1085-FE29-F59E3EF2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C18D32B3-5938-3241-4E29-47FB81DFE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Скругленный прямоугольник 873">
            <a:extLst>
              <a:ext uri="{FF2B5EF4-FFF2-40B4-BE49-F238E27FC236}">
                <a16:creationId xmlns:a16="http://schemas.microsoft.com/office/drawing/2014/main" id="{C0E2C49E-F766-F13E-F7F5-AFAB07D7C486}"/>
              </a:ext>
            </a:extLst>
          </p:cNvPr>
          <p:cNvSpPr/>
          <p:nvPr/>
        </p:nvSpPr>
        <p:spPr>
          <a:xfrm>
            <a:off x="6723944" y="183615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B4B3E36-F287-F9D1-839A-CB85AEA28205}"/>
              </a:ext>
            </a:extLst>
          </p:cNvPr>
          <p:cNvSpPr txBox="1"/>
          <p:nvPr/>
        </p:nvSpPr>
        <p:spPr>
          <a:xfrm>
            <a:off x="7100385" y="194745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1,03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694526B0-515F-1717-C975-4A3B4401E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849" y="2017605"/>
            <a:ext cx="384081" cy="30712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A0DF496E-5B51-6D57-0450-DB94E4F716C5}"/>
              </a:ext>
            </a:extLst>
          </p:cNvPr>
          <p:cNvSpPr txBox="1"/>
          <p:nvPr/>
        </p:nvSpPr>
        <p:spPr>
          <a:xfrm>
            <a:off x="8343641" y="194745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182" name="object 5">
            <a:extLst>
              <a:ext uri="{FF2B5EF4-FFF2-40B4-BE49-F238E27FC236}">
                <a16:creationId xmlns:a16="http://schemas.microsoft.com/office/drawing/2014/main" id="{9D3E712C-3CFA-4E0E-8F98-72F6A3C4C7DA}"/>
              </a:ext>
            </a:extLst>
          </p:cNvPr>
          <p:cNvSpPr txBox="1"/>
          <p:nvPr/>
        </p:nvSpPr>
        <p:spPr>
          <a:xfrm>
            <a:off x="7321852" y="1822463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724897" y="1553614"/>
            <a:ext cx="4440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Tarmoqlar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kesimida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takliflari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ro‘yxati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79ACFEFF-6F56-0B64-7983-682140FFB0EC}"/>
              </a:ext>
            </a:extLst>
          </p:cNvPr>
          <p:cNvSpPr/>
          <p:nvPr/>
        </p:nvSpPr>
        <p:spPr>
          <a:xfrm>
            <a:off x="1425677" y="685665"/>
            <a:ext cx="1400637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0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505B6A46-8D89-4C80-8AD8-28F356161E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75229" y="894393"/>
            <a:ext cx="325671" cy="624472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26" name="Picture 2" descr="Дерево">
            <a:extLst>
              <a:ext uri="{FF2B5EF4-FFF2-40B4-BE49-F238E27FC236}">
                <a16:creationId xmlns:a16="http://schemas.microsoft.com/office/drawing/2014/main" id="{A19AC7CB-97E4-4656-97B6-B9D95244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86" y="196785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bject 13">
            <a:extLst>
              <a:ext uri="{FF2B5EF4-FFF2-40B4-BE49-F238E27FC236}">
                <a16:creationId xmlns:a16="http://schemas.microsoft.com/office/drawing/2014/main" id="{BB9329B9-B9C1-48EE-8772-5A79AFABB7CD}"/>
              </a:ext>
            </a:extLst>
          </p:cNvPr>
          <p:cNvSpPr txBox="1"/>
          <p:nvPr/>
        </p:nvSpPr>
        <p:spPr>
          <a:xfrm>
            <a:off x="6386139" y="687267"/>
            <a:ext cx="3617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spcBef>
                <a:spcPts val="195"/>
              </a:spcBef>
              <a:tabLst>
                <a:tab pos="184785" algn="l"/>
              </a:tabLst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etilayotgan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ko‘rsatkichlari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21">
            <a:extLst>
              <a:ext uri="{FF2B5EF4-FFF2-40B4-BE49-F238E27FC236}">
                <a16:creationId xmlns:a16="http://schemas.microsoft.com/office/drawing/2014/main" id="{150E4ECC-E587-4BB2-91DD-C2626DB2EF1A}"/>
              </a:ext>
            </a:extLst>
          </p:cNvPr>
          <p:cNvSpPr>
            <a:spLocks noEditPoints="1"/>
          </p:cNvSpPr>
          <p:nvPr/>
        </p:nvSpPr>
        <p:spPr bwMode="auto">
          <a:xfrm>
            <a:off x="8337959" y="940800"/>
            <a:ext cx="328770" cy="228328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80316AD-EE5E-4ACD-B319-E1057070569D}"/>
              </a:ext>
            </a:extLst>
          </p:cNvPr>
          <p:cNvGrpSpPr/>
          <p:nvPr/>
        </p:nvGrpSpPr>
        <p:grpSpPr>
          <a:xfrm>
            <a:off x="8512344" y="951633"/>
            <a:ext cx="1380725" cy="516341"/>
            <a:chOff x="6464563" y="818368"/>
            <a:chExt cx="1217570" cy="756491"/>
          </a:xfrm>
        </p:grpSpPr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552DBF4E-18DE-48DB-9583-3748570C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7" name="object 57">
              <a:extLst>
                <a:ext uri="{FF2B5EF4-FFF2-40B4-BE49-F238E27FC236}">
                  <a16:creationId xmlns:a16="http://schemas.microsoft.com/office/drawing/2014/main" id="{5EF7A560-6709-40D3-92FF-4BBF9313D604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69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Investitsiyaga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bo‘lgan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ehtiyoj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bject 60">
              <a:extLst>
                <a:ext uri="{FF2B5EF4-FFF2-40B4-BE49-F238E27FC236}">
                  <a16:creationId xmlns:a16="http://schemas.microsoft.com/office/drawing/2014/main" id="{9863968C-61C6-4DEF-BD00-3BA1D767803E}"/>
                </a:ext>
              </a:extLst>
            </p:cNvPr>
            <p:cNvSpPr txBox="1"/>
            <p:nvPr/>
          </p:nvSpPr>
          <p:spPr>
            <a:xfrm>
              <a:off x="6542327" y="1240424"/>
              <a:ext cx="946176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$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10,1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mln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CAFA826A-63B2-4F6D-A599-0119266D3EF8}"/>
              </a:ext>
            </a:extLst>
          </p:cNvPr>
          <p:cNvGrpSpPr/>
          <p:nvPr/>
        </p:nvGrpSpPr>
        <p:grpSpPr>
          <a:xfrm>
            <a:off x="10251092" y="924127"/>
            <a:ext cx="1394608" cy="517071"/>
            <a:chOff x="6452320" y="818368"/>
            <a:chExt cx="1229813" cy="757560"/>
          </a:xfrm>
        </p:grpSpPr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46B4670B-39FF-4FF9-B513-77830676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object 57">
              <a:extLst>
                <a:ext uri="{FF2B5EF4-FFF2-40B4-BE49-F238E27FC236}">
                  <a16:creationId xmlns:a16="http://schemas.microsoft.com/office/drawing/2014/main" id="{B161720C-5D79-4E8E-9B4A-9D8AD722287C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885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Yangi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ishchi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o‘rinlar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bject 60">
              <a:extLst>
                <a:ext uri="{FF2B5EF4-FFF2-40B4-BE49-F238E27FC236}">
                  <a16:creationId xmlns:a16="http://schemas.microsoft.com/office/drawing/2014/main" id="{E2CD282E-1017-4C4A-87A9-6FA3A86003EC}"/>
                </a:ext>
              </a:extLst>
            </p:cNvPr>
            <p:cNvSpPr txBox="1"/>
            <p:nvPr/>
          </p:nvSpPr>
          <p:spPr>
            <a:xfrm>
              <a:off x="6452320" y="1241493"/>
              <a:ext cx="1096578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 </a:t>
              </a:r>
              <a:r>
                <a:rPr lang="en-US" sz="10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ishchilar</a:t>
              </a:r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object 54">
            <a:extLst>
              <a:ext uri="{FF2B5EF4-FFF2-40B4-BE49-F238E27FC236}">
                <a16:creationId xmlns:a16="http://schemas.microsoft.com/office/drawing/2014/main" id="{682056C1-5602-4C00-8CF6-A854144B33D8}"/>
              </a:ext>
            </a:extLst>
          </p:cNvPr>
          <p:cNvSpPr/>
          <p:nvPr/>
        </p:nvSpPr>
        <p:spPr>
          <a:xfrm>
            <a:off x="10122053" y="887979"/>
            <a:ext cx="298852" cy="279691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17">
            <a:extLst>
              <a:ext uri="{FF2B5EF4-FFF2-40B4-BE49-F238E27FC236}">
                <a16:creationId xmlns:a16="http://schemas.microsoft.com/office/drawing/2014/main" id="{9EF13562-AE08-4C74-A305-B28D19BBC0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74040" y="187104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12" name="Freeform 19">
              <a:extLst>
                <a:ext uri="{FF2B5EF4-FFF2-40B4-BE49-F238E27FC236}">
                  <a16:creationId xmlns:a16="http://schemas.microsoft.com/office/drawing/2014/main" id="{BA3637ED-B881-4014-9F10-55A977E9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3" name="Freeform 20">
              <a:extLst>
                <a:ext uri="{FF2B5EF4-FFF2-40B4-BE49-F238E27FC236}">
                  <a16:creationId xmlns:a16="http://schemas.microsoft.com/office/drawing/2014/main" id="{E9F1D5F8-42CB-466B-BBD4-2A81B9ED9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4" name="Freeform 22">
              <a:extLst>
                <a:ext uri="{FF2B5EF4-FFF2-40B4-BE49-F238E27FC236}">
                  <a16:creationId xmlns:a16="http://schemas.microsoft.com/office/drawing/2014/main" id="{D87CBF8B-563A-4962-8833-03AABCAD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5" name="Скругленный прямоугольник 873">
            <a:extLst>
              <a:ext uri="{FF2B5EF4-FFF2-40B4-BE49-F238E27FC236}">
                <a16:creationId xmlns:a16="http://schemas.microsoft.com/office/drawing/2014/main" id="{0D4C8FDB-83E4-42E4-8C74-6B4699427835}"/>
              </a:ext>
            </a:extLst>
          </p:cNvPr>
          <p:cNvSpPr/>
          <p:nvPr/>
        </p:nvSpPr>
        <p:spPr>
          <a:xfrm>
            <a:off x="9411991" y="183615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C7A6B56-A8E5-4071-89B9-8A804B246E5A}"/>
              </a:ext>
            </a:extLst>
          </p:cNvPr>
          <p:cNvSpPr txBox="1"/>
          <p:nvPr/>
        </p:nvSpPr>
        <p:spPr>
          <a:xfrm>
            <a:off x="9788432" y="194745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" name="Рисунок 216">
            <a:extLst>
              <a:ext uri="{FF2B5EF4-FFF2-40B4-BE49-F238E27FC236}">
                <a16:creationId xmlns:a16="http://schemas.microsoft.com/office/drawing/2014/main" id="{5332A80A-A1CB-4395-BA96-AE532CDEE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0896" y="2017605"/>
            <a:ext cx="384081" cy="307127"/>
          </a:xfrm>
          <a:prstGeom prst="rect">
            <a:avLst/>
          </a:prstGeom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0DB127AD-2BCF-4C5F-A45E-ADA4CDE9B5E0}"/>
              </a:ext>
            </a:extLst>
          </p:cNvPr>
          <p:cNvSpPr txBox="1"/>
          <p:nvPr/>
        </p:nvSpPr>
        <p:spPr>
          <a:xfrm>
            <a:off x="11031688" y="194745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19" name="object 5">
            <a:extLst>
              <a:ext uri="{FF2B5EF4-FFF2-40B4-BE49-F238E27FC236}">
                <a16:creationId xmlns:a16="http://schemas.microsoft.com/office/drawing/2014/main" id="{D052DAE2-EAD8-452E-81D6-BF6307C086E4}"/>
              </a:ext>
            </a:extLst>
          </p:cNvPr>
          <p:cNvSpPr txBox="1"/>
          <p:nvPr/>
        </p:nvSpPr>
        <p:spPr>
          <a:xfrm>
            <a:off x="10009899" y="1822463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Namangan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" name="Picture 2" descr="Дерево">
            <a:extLst>
              <a:ext uri="{FF2B5EF4-FFF2-40B4-BE49-F238E27FC236}">
                <a16:creationId xmlns:a16="http://schemas.microsoft.com/office/drawing/2014/main" id="{8FB57D4A-147C-484E-AAA6-EDEC17E8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3" y="196785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" name="Group 17">
            <a:extLst>
              <a:ext uri="{FF2B5EF4-FFF2-40B4-BE49-F238E27FC236}">
                <a16:creationId xmlns:a16="http://schemas.microsoft.com/office/drawing/2014/main" id="{0E4C45FE-F39B-4EA6-B3E0-78AA7765F1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0440" y="2632349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22" name="Freeform 19">
              <a:extLst>
                <a:ext uri="{FF2B5EF4-FFF2-40B4-BE49-F238E27FC236}">
                  <a16:creationId xmlns:a16="http://schemas.microsoft.com/office/drawing/2014/main" id="{5EB98AD4-0FFC-4499-9BFB-9B11EF54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3" name="Freeform 20">
              <a:extLst>
                <a:ext uri="{FF2B5EF4-FFF2-40B4-BE49-F238E27FC236}">
                  <a16:creationId xmlns:a16="http://schemas.microsoft.com/office/drawing/2014/main" id="{D5BC2704-140E-42F6-98B4-ACD29A487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3E35B82D-EC0B-47BB-BF66-9A71C5C73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5" name="Скругленный прямоугольник 873">
            <a:extLst>
              <a:ext uri="{FF2B5EF4-FFF2-40B4-BE49-F238E27FC236}">
                <a16:creationId xmlns:a16="http://schemas.microsoft.com/office/drawing/2014/main" id="{6CEADBFE-C496-40C5-A68C-E824D28A056D}"/>
              </a:ext>
            </a:extLst>
          </p:cNvPr>
          <p:cNvSpPr/>
          <p:nvPr/>
        </p:nvSpPr>
        <p:spPr>
          <a:xfrm>
            <a:off x="6748391" y="2597461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7510DC0-483F-4318-8201-30EF2DDBF08D}"/>
              </a:ext>
            </a:extLst>
          </p:cNvPr>
          <p:cNvSpPr txBox="1"/>
          <p:nvPr/>
        </p:nvSpPr>
        <p:spPr>
          <a:xfrm>
            <a:off x="7124832" y="2708753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B155DDE6-B95A-49E3-A809-7221920BA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296" y="2778908"/>
            <a:ext cx="384081" cy="307127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447A4B21-D79C-4132-899C-5F115FE91060}"/>
              </a:ext>
            </a:extLst>
          </p:cNvPr>
          <p:cNvSpPr txBox="1"/>
          <p:nvPr/>
        </p:nvSpPr>
        <p:spPr>
          <a:xfrm>
            <a:off x="8368088" y="2708753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29" name="object 5">
            <a:extLst>
              <a:ext uri="{FF2B5EF4-FFF2-40B4-BE49-F238E27FC236}">
                <a16:creationId xmlns:a16="http://schemas.microsoft.com/office/drawing/2014/main" id="{AF682F89-B2A7-4C19-B433-386B989EE1DC}"/>
              </a:ext>
            </a:extLst>
          </p:cNvPr>
          <p:cNvSpPr txBox="1"/>
          <p:nvPr/>
        </p:nvSpPr>
        <p:spPr>
          <a:xfrm>
            <a:off x="7346299" y="2583766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0" name="Picture 2" descr="Дерево">
            <a:extLst>
              <a:ext uri="{FF2B5EF4-FFF2-40B4-BE49-F238E27FC236}">
                <a16:creationId xmlns:a16="http://schemas.microsoft.com/office/drawing/2014/main" id="{9F08A06F-DF88-4057-9FA1-B773DEDB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33" y="2729157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" name="Group 17">
            <a:extLst>
              <a:ext uri="{FF2B5EF4-FFF2-40B4-BE49-F238E27FC236}">
                <a16:creationId xmlns:a16="http://schemas.microsoft.com/office/drawing/2014/main" id="{8B07FA83-91BD-4143-8511-3D40C08DD3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98487" y="2632349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32" name="Freeform 19">
              <a:extLst>
                <a:ext uri="{FF2B5EF4-FFF2-40B4-BE49-F238E27FC236}">
                  <a16:creationId xmlns:a16="http://schemas.microsoft.com/office/drawing/2014/main" id="{35648363-7BB6-4F23-ABD9-37D17209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3" name="Freeform 20">
              <a:extLst>
                <a:ext uri="{FF2B5EF4-FFF2-40B4-BE49-F238E27FC236}">
                  <a16:creationId xmlns:a16="http://schemas.microsoft.com/office/drawing/2014/main" id="{D43C8B1D-F67D-4175-BBA5-DACA71F0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4" name="Freeform 22">
              <a:extLst>
                <a:ext uri="{FF2B5EF4-FFF2-40B4-BE49-F238E27FC236}">
                  <a16:creationId xmlns:a16="http://schemas.microsoft.com/office/drawing/2014/main" id="{78F83EDA-1D08-4B53-9AEE-F4E51C33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5" name="Скругленный прямоугольник 873">
            <a:extLst>
              <a:ext uri="{FF2B5EF4-FFF2-40B4-BE49-F238E27FC236}">
                <a16:creationId xmlns:a16="http://schemas.microsoft.com/office/drawing/2014/main" id="{87669DB0-A817-4B0B-B571-950E9FDC25C4}"/>
              </a:ext>
            </a:extLst>
          </p:cNvPr>
          <p:cNvSpPr/>
          <p:nvPr/>
        </p:nvSpPr>
        <p:spPr>
          <a:xfrm>
            <a:off x="9436438" y="2597461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F8ACF68A-AB61-495E-8B01-C449CC0A537A}"/>
              </a:ext>
            </a:extLst>
          </p:cNvPr>
          <p:cNvSpPr txBox="1"/>
          <p:nvPr/>
        </p:nvSpPr>
        <p:spPr>
          <a:xfrm>
            <a:off x="9812879" y="2708753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0,22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7" name="Рисунок 236">
            <a:extLst>
              <a:ext uri="{FF2B5EF4-FFF2-40B4-BE49-F238E27FC236}">
                <a16:creationId xmlns:a16="http://schemas.microsoft.com/office/drawing/2014/main" id="{E9D3820D-022D-4443-897D-B71E6E518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343" y="2778908"/>
            <a:ext cx="384081" cy="307127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B12AC8C8-2255-4707-A01C-226BC6AAE2EE}"/>
              </a:ext>
            </a:extLst>
          </p:cNvPr>
          <p:cNvSpPr txBox="1"/>
          <p:nvPr/>
        </p:nvSpPr>
        <p:spPr>
          <a:xfrm>
            <a:off x="11056135" y="2708753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39" name="object 5">
            <a:extLst>
              <a:ext uri="{FF2B5EF4-FFF2-40B4-BE49-F238E27FC236}">
                <a16:creationId xmlns:a16="http://schemas.microsoft.com/office/drawing/2014/main" id="{2C43E145-A1D2-4507-BD4C-58AD15331475}"/>
              </a:ext>
            </a:extLst>
          </p:cNvPr>
          <p:cNvSpPr txBox="1"/>
          <p:nvPr/>
        </p:nvSpPr>
        <p:spPr>
          <a:xfrm>
            <a:off x="10034346" y="2583766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Sirdaryo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" name="Picture 2" descr="Дерево">
            <a:extLst>
              <a:ext uri="{FF2B5EF4-FFF2-40B4-BE49-F238E27FC236}">
                <a16:creationId xmlns:a16="http://schemas.microsoft.com/office/drawing/2014/main" id="{03B3CFD3-1B37-4A90-AFCA-59774A01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80" y="2729157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1" name="Group 17">
            <a:extLst>
              <a:ext uri="{FF2B5EF4-FFF2-40B4-BE49-F238E27FC236}">
                <a16:creationId xmlns:a16="http://schemas.microsoft.com/office/drawing/2014/main" id="{A287EF5C-4B47-467F-85C8-A317359DBB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0440" y="338247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42" name="Freeform 19">
              <a:extLst>
                <a:ext uri="{FF2B5EF4-FFF2-40B4-BE49-F238E27FC236}">
                  <a16:creationId xmlns:a16="http://schemas.microsoft.com/office/drawing/2014/main" id="{84C095C7-FD03-4BC2-875E-E33982B3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3" name="Freeform 20">
              <a:extLst>
                <a:ext uri="{FF2B5EF4-FFF2-40B4-BE49-F238E27FC236}">
                  <a16:creationId xmlns:a16="http://schemas.microsoft.com/office/drawing/2014/main" id="{A23D29D6-6132-4AC6-8F95-036AA38EB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4" name="Freeform 22">
              <a:extLst>
                <a:ext uri="{FF2B5EF4-FFF2-40B4-BE49-F238E27FC236}">
                  <a16:creationId xmlns:a16="http://schemas.microsoft.com/office/drawing/2014/main" id="{C912FA40-4F3A-49CF-BA41-69FE363C8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5" name="Скругленный прямоугольник 873">
            <a:extLst>
              <a:ext uri="{FF2B5EF4-FFF2-40B4-BE49-F238E27FC236}">
                <a16:creationId xmlns:a16="http://schemas.microsoft.com/office/drawing/2014/main" id="{038D690B-69BE-4E6D-9CBE-00055DD99905}"/>
              </a:ext>
            </a:extLst>
          </p:cNvPr>
          <p:cNvSpPr/>
          <p:nvPr/>
        </p:nvSpPr>
        <p:spPr>
          <a:xfrm>
            <a:off x="6748391" y="334758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CA24C74-1B70-496C-BFD5-4C565CA05D3E}"/>
              </a:ext>
            </a:extLst>
          </p:cNvPr>
          <p:cNvSpPr txBox="1"/>
          <p:nvPr/>
        </p:nvSpPr>
        <p:spPr>
          <a:xfrm>
            <a:off x="7124832" y="345887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0,22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AE3E9CC3-E6B6-4591-B375-0501A6C09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296" y="3529032"/>
            <a:ext cx="384081" cy="307127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48545D72-5147-4377-8512-67927D5EB962}"/>
              </a:ext>
            </a:extLst>
          </p:cNvPr>
          <p:cNvSpPr txBox="1"/>
          <p:nvPr/>
        </p:nvSpPr>
        <p:spPr>
          <a:xfrm>
            <a:off x="8368088" y="345887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49" name="object 5">
            <a:extLst>
              <a:ext uri="{FF2B5EF4-FFF2-40B4-BE49-F238E27FC236}">
                <a16:creationId xmlns:a16="http://schemas.microsoft.com/office/drawing/2014/main" id="{6B4AD707-4DCF-409E-978A-8CB33DD0434B}"/>
              </a:ext>
            </a:extLst>
          </p:cNvPr>
          <p:cNvSpPr txBox="1"/>
          <p:nvPr/>
        </p:nvSpPr>
        <p:spPr>
          <a:xfrm>
            <a:off x="7346299" y="333389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Jizzax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0" name="Picture 2" descr="Дерево">
            <a:extLst>
              <a:ext uri="{FF2B5EF4-FFF2-40B4-BE49-F238E27FC236}">
                <a16:creationId xmlns:a16="http://schemas.microsoft.com/office/drawing/2014/main" id="{6B2EEF1A-AB1B-4763-B1A5-2E441DCD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33" y="347928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1" name="Group 17">
            <a:extLst>
              <a:ext uri="{FF2B5EF4-FFF2-40B4-BE49-F238E27FC236}">
                <a16:creationId xmlns:a16="http://schemas.microsoft.com/office/drawing/2014/main" id="{E41F4855-5583-454C-9C4C-2E2B3AA041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98487" y="338247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52" name="Freeform 19">
              <a:extLst>
                <a:ext uri="{FF2B5EF4-FFF2-40B4-BE49-F238E27FC236}">
                  <a16:creationId xmlns:a16="http://schemas.microsoft.com/office/drawing/2014/main" id="{4795AFF6-E85A-456A-9393-013D9B02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3" name="Freeform 20">
              <a:extLst>
                <a:ext uri="{FF2B5EF4-FFF2-40B4-BE49-F238E27FC236}">
                  <a16:creationId xmlns:a16="http://schemas.microsoft.com/office/drawing/2014/main" id="{AC36E649-C8F0-413B-B3AE-9E08E18C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4" name="Freeform 22">
              <a:extLst>
                <a:ext uri="{FF2B5EF4-FFF2-40B4-BE49-F238E27FC236}">
                  <a16:creationId xmlns:a16="http://schemas.microsoft.com/office/drawing/2014/main" id="{B8B81B93-E37A-4387-B847-B4CF4607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5" name="Скругленный прямоугольник 873">
            <a:extLst>
              <a:ext uri="{FF2B5EF4-FFF2-40B4-BE49-F238E27FC236}">
                <a16:creationId xmlns:a16="http://schemas.microsoft.com/office/drawing/2014/main" id="{219E6611-51F7-4F96-A374-A397AC4B1665}"/>
              </a:ext>
            </a:extLst>
          </p:cNvPr>
          <p:cNvSpPr/>
          <p:nvPr/>
        </p:nvSpPr>
        <p:spPr>
          <a:xfrm>
            <a:off x="9436438" y="334758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C5B38AA8-1427-4E9D-BDCF-8A9CDEF245E1}"/>
              </a:ext>
            </a:extLst>
          </p:cNvPr>
          <p:cNvSpPr txBox="1"/>
          <p:nvPr/>
        </p:nvSpPr>
        <p:spPr>
          <a:xfrm>
            <a:off x="9812879" y="345887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7" name="Рисунок 256">
            <a:extLst>
              <a:ext uri="{FF2B5EF4-FFF2-40B4-BE49-F238E27FC236}">
                <a16:creationId xmlns:a16="http://schemas.microsoft.com/office/drawing/2014/main" id="{03E56147-DE35-437F-A7D5-AB592D029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343" y="3529032"/>
            <a:ext cx="384081" cy="307127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C1E86083-F470-48B8-8A62-EA3A35F0E11D}"/>
              </a:ext>
            </a:extLst>
          </p:cNvPr>
          <p:cNvSpPr txBox="1"/>
          <p:nvPr/>
        </p:nvSpPr>
        <p:spPr>
          <a:xfrm>
            <a:off x="11056135" y="345887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59" name="object 5">
            <a:extLst>
              <a:ext uri="{FF2B5EF4-FFF2-40B4-BE49-F238E27FC236}">
                <a16:creationId xmlns:a16="http://schemas.microsoft.com/office/drawing/2014/main" id="{7F00FC7D-A4CC-4EE6-9C42-A3456139FA0E}"/>
              </a:ext>
            </a:extLst>
          </p:cNvPr>
          <p:cNvSpPr txBox="1"/>
          <p:nvPr/>
        </p:nvSpPr>
        <p:spPr>
          <a:xfrm>
            <a:off x="10034346" y="333389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Samarqand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0" name="Picture 2" descr="Дерево">
            <a:extLst>
              <a:ext uri="{FF2B5EF4-FFF2-40B4-BE49-F238E27FC236}">
                <a16:creationId xmlns:a16="http://schemas.microsoft.com/office/drawing/2014/main" id="{5D171B57-20F6-4B2A-9F87-7BC9D98C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80" y="347928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1" name="Group 17">
            <a:extLst>
              <a:ext uri="{FF2B5EF4-FFF2-40B4-BE49-F238E27FC236}">
                <a16:creationId xmlns:a16="http://schemas.microsoft.com/office/drawing/2014/main" id="{65C7C82A-C191-4DE7-BDF2-24A684B9E5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34887" y="414377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FE2C2CAB-4DBA-4FAB-8993-A1DC1E3B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3" name="Freeform 20">
              <a:extLst>
                <a:ext uri="{FF2B5EF4-FFF2-40B4-BE49-F238E27FC236}">
                  <a16:creationId xmlns:a16="http://schemas.microsoft.com/office/drawing/2014/main" id="{E044E488-E3A1-45D5-B9D2-899AE5BD8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4" name="Freeform 22">
              <a:extLst>
                <a:ext uri="{FF2B5EF4-FFF2-40B4-BE49-F238E27FC236}">
                  <a16:creationId xmlns:a16="http://schemas.microsoft.com/office/drawing/2014/main" id="{AB63FF5F-E9F5-4484-9270-67B60339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5" name="Скругленный прямоугольник 873">
            <a:extLst>
              <a:ext uri="{FF2B5EF4-FFF2-40B4-BE49-F238E27FC236}">
                <a16:creationId xmlns:a16="http://schemas.microsoft.com/office/drawing/2014/main" id="{30DE71B0-CF90-44E1-9EDF-8BC57EA23B6F}"/>
              </a:ext>
            </a:extLst>
          </p:cNvPr>
          <p:cNvSpPr/>
          <p:nvPr/>
        </p:nvSpPr>
        <p:spPr>
          <a:xfrm>
            <a:off x="6772838" y="410888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86A91D5-67EE-49CD-ABF1-95DBFCBABF4B}"/>
              </a:ext>
            </a:extLst>
          </p:cNvPr>
          <p:cNvSpPr txBox="1"/>
          <p:nvPr/>
        </p:nvSpPr>
        <p:spPr>
          <a:xfrm>
            <a:off x="7149279" y="422018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7" name="Рисунок 266">
            <a:extLst>
              <a:ext uri="{FF2B5EF4-FFF2-40B4-BE49-F238E27FC236}">
                <a16:creationId xmlns:a16="http://schemas.microsoft.com/office/drawing/2014/main" id="{3FAF019A-C373-4195-AE14-BFF128C75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743" y="4290335"/>
            <a:ext cx="384081" cy="307127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D6B46848-2E81-4D89-835D-26C0454A2502}"/>
              </a:ext>
            </a:extLst>
          </p:cNvPr>
          <p:cNvSpPr txBox="1"/>
          <p:nvPr/>
        </p:nvSpPr>
        <p:spPr>
          <a:xfrm>
            <a:off x="8392535" y="422018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69" name="object 5">
            <a:extLst>
              <a:ext uri="{FF2B5EF4-FFF2-40B4-BE49-F238E27FC236}">
                <a16:creationId xmlns:a16="http://schemas.microsoft.com/office/drawing/2014/main" id="{7CAECF1F-9403-49CE-B2D6-89361777EDE1}"/>
              </a:ext>
            </a:extLst>
          </p:cNvPr>
          <p:cNvSpPr txBox="1"/>
          <p:nvPr/>
        </p:nvSpPr>
        <p:spPr>
          <a:xfrm>
            <a:off x="7370746" y="4095193"/>
            <a:ext cx="1881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Qashqadaryo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0" name="Picture 2" descr="Дерево">
            <a:extLst>
              <a:ext uri="{FF2B5EF4-FFF2-40B4-BE49-F238E27FC236}">
                <a16:creationId xmlns:a16="http://schemas.microsoft.com/office/drawing/2014/main" id="{9BD7C6C5-D291-4997-8525-11A6E3D8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80" y="424058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1" name="Group 17">
            <a:extLst>
              <a:ext uri="{FF2B5EF4-FFF2-40B4-BE49-F238E27FC236}">
                <a16:creationId xmlns:a16="http://schemas.microsoft.com/office/drawing/2014/main" id="{B26A0D38-1438-437C-9F01-75DE395AE4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22934" y="414377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83DCD2C4-7FC8-4D2B-88BD-AF2C1C2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0B34F096-FC52-4F68-AEEE-CE2F10CA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4" name="Freeform 22">
              <a:extLst>
                <a:ext uri="{FF2B5EF4-FFF2-40B4-BE49-F238E27FC236}">
                  <a16:creationId xmlns:a16="http://schemas.microsoft.com/office/drawing/2014/main" id="{AB073D6D-D2FC-4319-A50E-ACF4E2D1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5" name="Скругленный прямоугольник 873">
            <a:extLst>
              <a:ext uri="{FF2B5EF4-FFF2-40B4-BE49-F238E27FC236}">
                <a16:creationId xmlns:a16="http://schemas.microsoft.com/office/drawing/2014/main" id="{7E35AE01-587C-4B74-9209-F6064B0EE012}"/>
              </a:ext>
            </a:extLst>
          </p:cNvPr>
          <p:cNvSpPr/>
          <p:nvPr/>
        </p:nvSpPr>
        <p:spPr>
          <a:xfrm>
            <a:off x="9460885" y="410888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767437B8-BAF0-4FD2-9EA2-EDA421DD71F2}"/>
              </a:ext>
            </a:extLst>
          </p:cNvPr>
          <p:cNvSpPr txBox="1"/>
          <p:nvPr/>
        </p:nvSpPr>
        <p:spPr>
          <a:xfrm>
            <a:off x="9837326" y="422018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0,54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7" name="Рисунок 276">
            <a:extLst>
              <a:ext uri="{FF2B5EF4-FFF2-40B4-BE49-F238E27FC236}">
                <a16:creationId xmlns:a16="http://schemas.microsoft.com/office/drawing/2014/main" id="{3A23EF89-BEEF-49DF-9880-D3EB84D93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9790" y="4290335"/>
            <a:ext cx="384081" cy="307127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E795D8BC-AE81-4B8C-917B-582123F89867}"/>
              </a:ext>
            </a:extLst>
          </p:cNvPr>
          <p:cNvSpPr txBox="1"/>
          <p:nvPr/>
        </p:nvSpPr>
        <p:spPr>
          <a:xfrm>
            <a:off x="11080582" y="422018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2,74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79" name="object 5">
            <a:extLst>
              <a:ext uri="{FF2B5EF4-FFF2-40B4-BE49-F238E27FC236}">
                <a16:creationId xmlns:a16="http://schemas.microsoft.com/office/drawing/2014/main" id="{72B65071-622F-4C1B-9BFE-A684F441B7D8}"/>
              </a:ext>
            </a:extLst>
          </p:cNvPr>
          <p:cNvSpPr txBox="1"/>
          <p:nvPr/>
        </p:nvSpPr>
        <p:spPr>
          <a:xfrm>
            <a:off x="10058793" y="4095193"/>
            <a:ext cx="1888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Surxondaryo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0" name="Picture 2" descr="Дерево">
            <a:extLst>
              <a:ext uri="{FF2B5EF4-FFF2-40B4-BE49-F238E27FC236}">
                <a16:creationId xmlns:a16="http://schemas.microsoft.com/office/drawing/2014/main" id="{6C67111D-8B49-4E4D-8AAC-344FC068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27" y="424058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1" name="Group 17">
            <a:extLst>
              <a:ext uri="{FF2B5EF4-FFF2-40B4-BE49-F238E27FC236}">
                <a16:creationId xmlns:a16="http://schemas.microsoft.com/office/drawing/2014/main" id="{35B81B66-5C68-4800-9F9B-41DEC6590B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58981" y="488585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82" name="Freeform 19">
              <a:extLst>
                <a:ext uri="{FF2B5EF4-FFF2-40B4-BE49-F238E27FC236}">
                  <a16:creationId xmlns:a16="http://schemas.microsoft.com/office/drawing/2014/main" id="{4E9D51E5-C396-4A06-9504-3BD3B9C0B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3" name="Freeform 20">
              <a:extLst>
                <a:ext uri="{FF2B5EF4-FFF2-40B4-BE49-F238E27FC236}">
                  <a16:creationId xmlns:a16="http://schemas.microsoft.com/office/drawing/2014/main" id="{C14F3F12-8E78-4E9A-A8A9-C4E525AE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4" name="Freeform 22">
              <a:extLst>
                <a:ext uri="{FF2B5EF4-FFF2-40B4-BE49-F238E27FC236}">
                  <a16:creationId xmlns:a16="http://schemas.microsoft.com/office/drawing/2014/main" id="{71B001D7-704D-45A8-96F2-1AE40FE6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85" name="Скругленный прямоугольник 873">
            <a:extLst>
              <a:ext uri="{FF2B5EF4-FFF2-40B4-BE49-F238E27FC236}">
                <a16:creationId xmlns:a16="http://schemas.microsoft.com/office/drawing/2014/main" id="{026097D7-BC17-4360-90AA-716347BAB314}"/>
              </a:ext>
            </a:extLst>
          </p:cNvPr>
          <p:cNvSpPr/>
          <p:nvPr/>
        </p:nvSpPr>
        <p:spPr>
          <a:xfrm>
            <a:off x="6796932" y="485096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B34C2E9F-282E-4AA2-B2D3-C01F7DE687F9}"/>
              </a:ext>
            </a:extLst>
          </p:cNvPr>
          <p:cNvSpPr txBox="1"/>
          <p:nvPr/>
        </p:nvSpPr>
        <p:spPr>
          <a:xfrm>
            <a:off x="7173373" y="496225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7" name="Рисунок 286">
            <a:extLst>
              <a:ext uri="{FF2B5EF4-FFF2-40B4-BE49-F238E27FC236}">
                <a16:creationId xmlns:a16="http://schemas.microsoft.com/office/drawing/2014/main" id="{109C2458-C712-4202-9366-4FFFAFFCD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837" y="5032412"/>
            <a:ext cx="384081" cy="307127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933D3F5C-7151-4A16-8CFB-C38C4061806D}"/>
              </a:ext>
            </a:extLst>
          </p:cNvPr>
          <p:cNvSpPr txBox="1"/>
          <p:nvPr/>
        </p:nvSpPr>
        <p:spPr>
          <a:xfrm>
            <a:off x="8416629" y="496225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89" name="object 5">
            <a:extLst>
              <a:ext uri="{FF2B5EF4-FFF2-40B4-BE49-F238E27FC236}">
                <a16:creationId xmlns:a16="http://schemas.microsoft.com/office/drawing/2014/main" id="{BCD4BF9B-8D14-49BA-9CE7-2067189ECCDA}"/>
              </a:ext>
            </a:extLst>
          </p:cNvPr>
          <p:cNvSpPr txBox="1"/>
          <p:nvPr/>
        </p:nvSpPr>
        <p:spPr>
          <a:xfrm>
            <a:off x="7394840" y="483727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0" name="Picture 2" descr="Дерево">
            <a:extLst>
              <a:ext uri="{FF2B5EF4-FFF2-40B4-BE49-F238E27FC236}">
                <a16:creationId xmlns:a16="http://schemas.microsoft.com/office/drawing/2014/main" id="{E6856916-EFBD-419B-B70C-D5D9E2FE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4" y="498266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1" name="Group 17">
            <a:extLst>
              <a:ext uri="{FF2B5EF4-FFF2-40B4-BE49-F238E27FC236}">
                <a16:creationId xmlns:a16="http://schemas.microsoft.com/office/drawing/2014/main" id="{4A1DD99F-7132-4E5F-AC45-07E49D9B9A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47028" y="488585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92" name="Freeform 19">
              <a:extLst>
                <a:ext uri="{FF2B5EF4-FFF2-40B4-BE49-F238E27FC236}">
                  <a16:creationId xmlns:a16="http://schemas.microsoft.com/office/drawing/2014/main" id="{76D1CEC3-8CDB-46C7-AF65-E63A30B0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3" name="Freeform 20">
              <a:extLst>
                <a:ext uri="{FF2B5EF4-FFF2-40B4-BE49-F238E27FC236}">
                  <a16:creationId xmlns:a16="http://schemas.microsoft.com/office/drawing/2014/main" id="{B779C2A3-22C0-4982-A0D5-018A1530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4" name="Freeform 22">
              <a:extLst>
                <a:ext uri="{FF2B5EF4-FFF2-40B4-BE49-F238E27FC236}">
                  <a16:creationId xmlns:a16="http://schemas.microsoft.com/office/drawing/2014/main" id="{EF7231DB-F7F1-40DB-92FF-975586CB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95" name="Скругленный прямоугольник 873">
            <a:extLst>
              <a:ext uri="{FF2B5EF4-FFF2-40B4-BE49-F238E27FC236}">
                <a16:creationId xmlns:a16="http://schemas.microsoft.com/office/drawing/2014/main" id="{5A4242BC-FA9F-41AD-B4E7-43EF56F82643}"/>
              </a:ext>
            </a:extLst>
          </p:cNvPr>
          <p:cNvSpPr/>
          <p:nvPr/>
        </p:nvSpPr>
        <p:spPr>
          <a:xfrm>
            <a:off x="9484979" y="485096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6DC2C15-078B-4CE3-AF9C-73D0EBA31811}"/>
              </a:ext>
            </a:extLst>
          </p:cNvPr>
          <p:cNvSpPr txBox="1"/>
          <p:nvPr/>
        </p:nvSpPr>
        <p:spPr>
          <a:xfrm>
            <a:off x="9861420" y="496225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0,33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" name="Рисунок 296">
            <a:extLst>
              <a:ext uri="{FF2B5EF4-FFF2-40B4-BE49-F238E27FC236}">
                <a16:creationId xmlns:a16="http://schemas.microsoft.com/office/drawing/2014/main" id="{3AF90D82-4EB7-4F32-83AA-47CC375AD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3884" y="5032412"/>
            <a:ext cx="384081" cy="307127"/>
          </a:xfrm>
          <a:prstGeom prst="rect">
            <a:avLst/>
          </a:prstGeom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8778725F-6D8A-4E8A-86D6-ADEA1C47667F}"/>
              </a:ext>
            </a:extLst>
          </p:cNvPr>
          <p:cNvSpPr txBox="1"/>
          <p:nvPr/>
        </p:nvSpPr>
        <p:spPr>
          <a:xfrm>
            <a:off x="11104676" y="496225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99" name="object 5">
            <a:extLst>
              <a:ext uri="{FF2B5EF4-FFF2-40B4-BE49-F238E27FC236}">
                <a16:creationId xmlns:a16="http://schemas.microsoft.com/office/drawing/2014/main" id="{32095E5A-15B8-483C-946A-066C350C0805}"/>
              </a:ext>
            </a:extLst>
          </p:cNvPr>
          <p:cNvSpPr txBox="1"/>
          <p:nvPr/>
        </p:nvSpPr>
        <p:spPr>
          <a:xfrm>
            <a:off x="10082887" y="483727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Buxoro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0" name="Picture 2" descr="Дерево">
            <a:extLst>
              <a:ext uri="{FF2B5EF4-FFF2-40B4-BE49-F238E27FC236}">
                <a16:creationId xmlns:a16="http://schemas.microsoft.com/office/drawing/2014/main" id="{ABF953A2-481E-4C73-8532-03300DAE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21" y="498266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1" name="Group 17">
            <a:extLst>
              <a:ext uri="{FF2B5EF4-FFF2-40B4-BE49-F238E27FC236}">
                <a16:creationId xmlns:a16="http://schemas.microsoft.com/office/drawing/2014/main" id="{EE78340F-D830-4515-962A-371469E3D0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83428" y="564715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302" name="Freeform 19">
              <a:extLst>
                <a:ext uri="{FF2B5EF4-FFF2-40B4-BE49-F238E27FC236}">
                  <a16:creationId xmlns:a16="http://schemas.microsoft.com/office/drawing/2014/main" id="{3DA08826-0E3C-41D3-8001-F1023334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3" name="Freeform 20">
              <a:extLst>
                <a:ext uri="{FF2B5EF4-FFF2-40B4-BE49-F238E27FC236}">
                  <a16:creationId xmlns:a16="http://schemas.microsoft.com/office/drawing/2014/main" id="{4C4BB19A-2BFE-4135-A525-C788F134B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4" name="Freeform 22">
              <a:extLst>
                <a:ext uri="{FF2B5EF4-FFF2-40B4-BE49-F238E27FC236}">
                  <a16:creationId xmlns:a16="http://schemas.microsoft.com/office/drawing/2014/main" id="{99F7E5F2-9262-43D1-94E0-5ECF8CBD4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05" name="Скругленный прямоугольник 873">
            <a:extLst>
              <a:ext uri="{FF2B5EF4-FFF2-40B4-BE49-F238E27FC236}">
                <a16:creationId xmlns:a16="http://schemas.microsoft.com/office/drawing/2014/main" id="{F65094EF-ACE1-4BC6-A183-E5C0E4ADDFEC}"/>
              </a:ext>
            </a:extLst>
          </p:cNvPr>
          <p:cNvSpPr/>
          <p:nvPr/>
        </p:nvSpPr>
        <p:spPr>
          <a:xfrm>
            <a:off x="6821379" y="561226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A8A95BB-A758-45F2-A5EF-7E9E246728ED}"/>
              </a:ext>
            </a:extLst>
          </p:cNvPr>
          <p:cNvSpPr txBox="1"/>
          <p:nvPr/>
        </p:nvSpPr>
        <p:spPr>
          <a:xfrm>
            <a:off x="7197820" y="572356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" name="Рисунок 306">
            <a:extLst>
              <a:ext uri="{FF2B5EF4-FFF2-40B4-BE49-F238E27FC236}">
                <a16:creationId xmlns:a16="http://schemas.microsoft.com/office/drawing/2014/main" id="{F96BD944-5135-484F-A719-AFB862CCB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284" y="5793715"/>
            <a:ext cx="384081" cy="307127"/>
          </a:xfrm>
          <a:prstGeom prst="rect">
            <a:avLst/>
          </a:prstGeom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E7733100-B80B-48CD-97BA-1C23017A61BD}"/>
              </a:ext>
            </a:extLst>
          </p:cNvPr>
          <p:cNvSpPr txBox="1"/>
          <p:nvPr/>
        </p:nvSpPr>
        <p:spPr>
          <a:xfrm>
            <a:off x="8441076" y="572356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309" name="object 5">
            <a:extLst>
              <a:ext uri="{FF2B5EF4-FFF2-40B4-BE49-F238E27FC236}">
                <a16:creationId xmlns:a16="http://schemas.microsoft.com/office/drawing/2014/main" id="{B355942C-9AB6-49EB-9839-E665948A8C24}"/>
              </a:ext>
            </a:extLst>
          </p:cNvPr>
          <p:cNvSpPr txBox="1"/>
          <p:nvPr/>
        </p:nvSpPr>
        <p:spPr>
          <a:xfrm>
            <a:off x="7419287" y="5598573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Xorazm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" name="Picture 2" descr="Дерево">
            <a:extLst>
              <a:ext uri="{FF2B5EF4-FFF2-40B4-BE49-F238E27FC236}">
                <a16:creationId xmlns:a16="http://schemas.microsoft.com/office/drawing/2014/main" id="{71C343BF-B112-4596-A489-6319280C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21" y="574396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" name="Group 17">
            <a:extLst>
              <a:ext uri="{FF2B5EF4-FFF2-40B4-BE49-F238E27FC236}">
                <a16:creationId xmlns:a16="http://schemas.microsoft.com/office/drawing/2014/main" id="{967A3990-0438-4A64-B68C-3E427F5715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71475" y="564715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312" name="Freeform 19">
              <a:extLst>
                <a:ext uri="{FF2B5EF4-FFF2-40B4-BE49-F238E27FC236}">
                  <a16:creationId xmlns:a16="http://schemas.microsoft.com/office/drawing/2014/main" id="{C0ED3157-6A20-469C-9365-427011213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3" name="Freeform 20">
              <a:extLst>
                <a:ext uri="{FF2B5EF4-FFF2-40B4-BE49-F238E27FC236}">
                  <a16:creationId xmlns:a16="http://schemas.microsoft.com/office/drawing/2014/main" id="{18E7E3F0-0FC8-4175-B466-5C64066F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4" name="Freeform 22">
              <a:extLst>
                <a:ext uri="{FF2B5EF4-FFF2-40B4-BE49-F238E27FC236}">
                  <a16:creationId xmlns:a16="http://schemas.microsoft.com/office/drawing/2014/main" id="{6D488F82-BF66-4231-ABEF-F163D17DB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5" name="Скругленный прямоугольник 873">
            <a:extLst>
              <a:ext uri="{FF2B5EF4-FFF2-40B4-BE49-F238E27FC236}">
                <a16:creationId xmlns:a16="http://schemas.microsoft.com/office/drawing/2014/main" id="{78BBF5F0-C021-40CF-BD7B-B83814657479}"/>
              </a:ext>
            </a:extLst>
          </p:cNvPr>
          <p:cNvSpPr/>
          <p:nvPr/>
        </p:nvSpPr>
        <p:spPr>
          <a:xfrm>
            <a:off x="9509426" y="561226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A20AE0D0-466F-4B77-9898-BB917CCD047D}"/>
              </a:ext>
            </a:extLst>
          </p:cNvPr>
          <p:cNvSpPr txBox="1"/>
          <p:nvPr/>
        </p:nvSpPr>
        <p:spPr>
          <a:xfrm>
            <a:off x="9885867" y="572356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0,22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" name="Рисунок 316">
            <a:extLst>
              <a:ext uri="{FF2B5EF4-FFF2-40B4-BE49-F238E27FC236}">
                <a16:creationId xmlns:a16="http://schemas.microsoft.com/office/drawing/2014/main" id="{77E8AAD5-C2D4-4B52-A11E-9D990DD13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331" y="5793715"/>
            <a:ext cx="384081" cy="307127"/>
          </a:xfrm>
          <a:prstGeom prst="rect">
            <a:avLst/>
          </a:prstGeom>
        </p:spPr>
      </p:pic>
      <p:sp>
        <p:nvSpPr>
          <p:cNvPr id="318" name="TextBox 317">
            <a:extLst>
              <a:ext uri="{FF2B5EF4-FFF2-40B4-BE49-F238E27FC236}">
                <a16:creationId xmlns:a16="http://schemas.microsoft.com/office/drawing/2014/main" id="{31B16CFF-3CE0-4F7C-A923-DD5244306FA5}"/>
              </a:ext>
            </a:extLst>
          </p:cNvPr>
          <p:cNvSpPr txBox="1"/>
          <p:nvPr/>
        </p:nvSpPr>
        <p:spPr>
          <a:xfrm>
            <a:off x="11129123" y="572356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319" name="object 5">
            <a:extLst>
              <a:ext uri="{FF2B5EF4-FFF2-40B4-BE49-F238E27FC236}">
                <a16:creationId xmlns:a16="http://schemas.microsoft.com/office/drawing/2014/main" id="{96471B5C-9B0C-454E-97A3-4F24B3B8864A}"/>
              </a:ext>
            </a:extLst>
          </p:cNvPr>
          <p:cNvSpPr txBox="1"/>
          <p:nvPr/>
        </p:nvSpPr>
        <p:spPr>
          <a:xfrm>
            <a:off x="9875937" y="5589573"/>
            <a:ext cx="20204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Qoraqalpog‘iston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0" name="Picture 2" descr="Дерево">
            <a:extLst>
              <a:ext uri="{FF2B5EF4-FFF2-40B4-BE49-F238E27FC236}">
                <a16:creationId xmlns:a16="http://schemas.microsoft.com/office/drawing/2014/main" id="{37F1B455-7EB7-4922-84BF-149D64AB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68" y="574396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object 6">
            <a:extLst>
              <a:ext uri="{FF2B5EF4-FFF2-40B4-BE49-F238E27FC236}">
                <a16:creationId xmlns:a16="http://schemas.microsoft.com/office/drawing/2014/main" id="{2DD3C85F-3EAA-432F-BB70-52ACD69B758D}"/>
              </a:ext>
            </a:extLst>
          </p:cNvPr>
          <p:cNvSpPr txBox="1"/>
          <p:nvPr/>
        </p:nvSpPr>
        <p:spPr>
          <a:xfrm>
            <a:off x="154355" y="5303195"/>
            <a:ext cx="6307806" cy="56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369,6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baholanmoqda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Prognozlarga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2030-yilga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1 775,7 million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yetadi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sur’ati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21,7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object 6">
            <a:extLst>
              <a:ext uri="{FF2B5EF4-FFF2-40B4-BE49-F238E27FC236}">
                <a16:creationId xmlns:a16="http://schemas.microsoft.com/office/drawing/2014/main" id="{3D77ED41-237C-4573-9750-8A2723BB0273}"/>
              </a:ext>
            </a:extLst>
          </p:cNvPr>
          <p:cNvSpPr txBox="1"/>
          <p:nvPr/>
        </p:nvSpPr>
        <p:spPr>
          <a:xfrm>
            <a:off x="154355" y="5864246"/>
            <a:ext cx="6307806" cy="925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Imtiyozlar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ovqatlanish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solig‘i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mehmonxonalar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turoperatorlar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naqd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pulsiz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hisob-kitoblar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ulushidan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QQS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kompensatsiyasi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algn="just">
              <a:spcBef>
                <a:spcPts val="195"/>
              </a:spcBef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sohadagi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tadbirkorlar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naqd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pulsiz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hisob-kitoblar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ulushining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foizini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QQS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kompensatsiya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4543A3-A871-44B0-9BA4-4FD784D7E9E8}"/>
              </a:ext>
            </a:extLst>
          </p:cNvPr>
          <p:cNvSpPr/>
          <p:nvPr/>
        </p:nvSpPr>
        <p:spPr>
          <a:xfrm>
            <a:off x="-14514" y="-9525"/>
            <a:ext cx="122210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0FF98-ACF4-326A-49D2-F3D1CCF1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53858" cy="6867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B28FE-9932-3BE4-9E4B-6028C700CAB6}"/>
              </a:ext>
            </a:extLst>
          </p:cNvPr>
          <p:cNvGrpSpPr/>
          <p:nvPr/>
        </p:nvGrpSpPr>
        <p:grpSpPr>
          <a:xfrm>
            <a:off x="2550884" y="3213471"/>
            <a:ext cx="7090229" cy="584775"/>
            <a:chOff x="2550884" y="3436890"/>
            <a:chExt cx="7090229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A23744-D77C-42C9-9123-02987EB3A91C}"/>
                </a:ext>
              </a:extLst>
            </p:cNvPr>
            <p:cNvSpPr txBox="1"/>
            <p:nvPr/>
          </p:nvSpPr>
          <p:spPr>
            <a:xfrm>
              <a:off x="2550884" y="3436890"/>
              <a:ext cx="7090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Arial" panose="020B0604020202020204" pitchFamily="34" charset="0"/>
                </a:rPr>
                <a:t>Loyihaviy</a:t>
              </a:r>
              <a:r>
                <a:rPr kumimoji="0" 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Arial" panose="020B0604020202020204" pitchFamily="34" charset="0"/>
                </a:rPr>
                <a:t>takliflar</a:t>
              </a:r>
              <a:endParaRPr kumimoji="0" lang="ru" sz="32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D017D1-9B42-4963-8502-47952533B93E}"/>
                </a:ext>
              </a:extLst>
            </p:cNvPr>
            <p:cNvCxnSpPr/>
            <p:nvPr/>
          </p:nvCxnSpPr>
          <p:spPr>
            <a:xfrm>
              <a:off x="3970425" y="3985389"/>
              <a:ext cx="42511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774CFFF1-0D07-4ED1-B59A-071B59A1FFEA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58753A7-50CE-43FD-8337-9B132EAD17C5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turizmi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80195"/>
              </p:ext>
            </p:extLst>
          </p:nvPr>
        </p:nvGraphicFramePr>
        <p:xfrm>
          <a:off x="3018503" y="657778"/>
          <a:ext cx="9172089" cy="620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58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Loyihalarning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ming</a:t>
                      </a:r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Navgarzon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qayrag‘och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49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kvartal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1-2-3-4-5-6-7-8-9-14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ko‘rganlar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Aqcha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88-mavze, 12-15-28-29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ko‘rinishlar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Aqchasoy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aqchasoy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95-mavze)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qayrag‘och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49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kvartal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1-2-3-4-5-6-7-8-9-14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ko‘rganlar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shahri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yaqinida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Tokberdi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qishlog‘i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yaqinida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Irtlash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qishlog‘i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shimolida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Bo‘stonliq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O‘rtachirchiq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Tuyabo‘g‘iz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toshmore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1136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0A8FE5A8-7C76-4AC6-A035-2AA4F472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2" y="1947046"/>
            <a:ext cx="2362496" cy="29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turizmi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01894"/>
              </p:ext>
            </p:extLst>
          </p:nvPr>
        </p:nvGraphicFramePr>
        <p:xfrm>
          <a:off x="3018503" y="657778"/>
          <a:ext cx="9172089" cy="62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Pop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Pop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77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Beshariq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Qo‘qon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Farg‘ona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Qolgansir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70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Sayxunobod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Nurobod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Kattaqo‘rg‘on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Samarqand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Kitob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Kitob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Qashqadaryo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Jarqo‘rg‘on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Oqtepa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suv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ombori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0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Angor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DUK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1182069-A380-47B4-9380-FE0C0C7C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" y="1482557"/>
            <a:ext cx="2371152" cy="30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turizmi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39961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Boysun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Boysun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‘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Boysun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Boysun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DO‘Xda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tanlangan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uchastkasi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Tomdi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Tomdi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Navoiy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Qorovulbozor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Qorovulbozor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DO‘OX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Buxoro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G‘ijduvon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G‘ijduvon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Buxoro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Qorako‘l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Qorako‘l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Buxoro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Tuproqqal’a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Xorazm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DO‘OX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Xorazm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Mo‘ynoq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Qozoqdaryo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DO‘OX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Qoraqalpog‘iston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Respublikasi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Kegeyli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Nukus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Qoraqalpog‘iston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Respublikasi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26065C16-F303-411F-BDEE-F47710A8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1" y="2301553"/>
            <a:ext cx="2543248" cy="18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77182" y="204593"/>
            <a:ext cx="698603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Xalqaro logistika transport yo‘laklari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486333" y="85869"/>
            <a:ext cx="721933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Toshkentdan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yuqori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sifatli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havo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qatnovi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endParaRPr lang="en-US" dirty="0">
              <a:solidFill>
                <a:srgbClr val="00425F"/>
              </a:solidFill>
              <a:latin typeface="Montserrat" pitchFamily="2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O‘zbekistonning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aeroportlari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5252" y="4345888"/>
            <a:ext cx="2702987" cy="186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mamlakatdan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kelgan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sayyohlar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uchun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vizasiz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rejim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taqdim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etilgan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ta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aviatashuvchining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keng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doirasi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Mamlakat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bo‘ylab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ta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mavjud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bo‘lib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ularning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asosiylari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Toshkent, Samarqand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Buxoroda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joylashgan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1486</Words>
  <Application>Microsoft Office PowerPoint</Application>
  <PresentationFormat>Широкоэкранный</PresentationFormat>
  <Paragraphs>308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Segoe UI</vt:lpstr>
      <vt:lpstr>Segoe UI Light</vt:lpstr>
      <vt:lpstr>Times New Roman</vt:lpstr>
      <vt:lpstr>Wingdings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190</cp:revision>
  <dcterms:created xsi:type="dcterms:W3CDTF">2025-05-06T13:27:45Z</dcterms:created>
  <dcterms:modified xsi:type="dcterms:W3CDTF">2025-06-26T07:08:18Z</dcterms:modified>
</cp:coreProperties>
</file>